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7" r:id="rId2"/>
    <p:sldId id="1234" r:id="rId3"/>
    <p:sldId id="1223" r:id="rId4"/>
    <p:sldId id="1227" r:id="rId5"/>
    <p:sldId id="1224" r:id="rId6"/>
    <p:sldId id="1225" r:id="rId7"/>
    <p:sldId id="1226" r:id="rId8"/>
    <p:sldId id="1231" r:id="rId9"/>
    <p:sldId id="1232" r:id="rId10"/>
    <p:sldId id="1233" r:id="rId11"/>
    <p:sldId id="1228" r:id="rId12"/>
    <p:sldId id="1237" r:id="rId13"/>
    <p:sldId id="1229" r:id="rId14"/>
    <p:sldId id="1236" r:id="rId15"/>
    <p:sldId id="1239" r:id="rId16"/>
    <p:sldId id="1235" r:id="rId17"/>
    <p:sldId id="1238" r:id="rId18"/>
    <p:sldId id="1230" r:id="rId19"/>
    <p:sldId id="1140" r:id="rId20"/>
    <p:sldId id="381" r:id="rId21"/>
    <p:sldId id="382" r:id="rId22"/>
    <p:sldId id="379" r:id="rId23"/>
    <p:sldId id="1222" r:id="rId24"/>
    <p:sldId id="1118" r:id="rId25"/>
    <p:sldId id="331" r:id="rId2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1234"/>
            <p14:sldId id="1223"/>
            <p14:sldId id="1227"/>
            <p14:sldId id="1224"/>
            <p14:sldId id="1225"/>
            <p14:sldId id="1226"/>
            <p14:sldId id="1231"/>
            <p14:sldId id="1232"/>
            <p14:sldId id="1233"/>
            <p14:sldId id="1228"/>
            <p14:sldId id="1237"/>
            <p14:sldId id="1229"/>
            <p14:sldId id="1236"/>
            <p14:sldId id="1239"/>
            <p14:sldId id="1235"/>
            <p14:sldId id="1238"/>
            <p14:sldId id="1230"/>
            <p14:sldId id="1140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2C"/>
    <a:srgbClr val="000000"/>
    <a:srgbClr val="00EDB5"/>
    <a:srgbClr val="20D3FF"/>
    <a:srgbClr val="F8D237"/>
    <a:srgbClr val="FFFF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9" autoAdjust="0"/>
    <p:restoredTop sz="62833" autoAdjust="0"/>
  </p:normalViewPr>
  <p:slideViewPr>
    <p:cSldViewPr snapToGrid="0" snapToObjects="1" showGuides="1">
      <p:cViewPr varScale="1">
        <p:scale>
          <a:sx n="66" d="100"/>
          <a:sy n="66" d="100"/>
        </p:scale>
        <p:origin x="216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ADF91574-0F5C-4CBE-A5F5-9AF64E03857C}"/>
    <pc:docChg chg="custSel addSld modSld modSection">
      <pc:chgData name="Mark Fishpool" userId="b7923bd0fa9cf83f" providerId="LiveId" clId="{ADF91574-0F5C-4CBE-A5F5-9AF64E03857C}" dt="2024-05-30T10:08:10.965" v="237" actId="20577"/>
      <pc:docMkLst>
        <pc:docMk/>
      </pc:docMkLst>
      <pc:sldChg chg="modSp mod">
        <pc:chgData name="Mark Fishpool" userId="b7923bd0fa9cf83f" providerId="LiveId" clId="{ADF91574-0F5C-4CBE-A5F5-9AF64E03857C}" dt="2024-05-30T10:08:10.965" v="237" actId="20577"/>
        <pc:sldMkLst>
          <pc:docMk/>
          <pc:sldMk cId="3590885054" sldId="381"/>
        </pc:sldMkLst>
        <pc:spChg chg="mod">
          <ac:chgData name="Mark Fishpool" userId="b7923bd0fa9cf83f" providerId="LiveId" clId="{ADF91574-0F5C-4CBE-A5F5-9AF64E03857C}" dt="2024-05-30T10:08:10.965" v="237" actId="20577"/>
          <ac:spMkLst>
            <pc:docMk/>
            <pc:sldMk cId="3590885054" sldId="381"/>
            <ac:spMk id="3" creationId="{60C0AF58-AE67-49F5-BAD7-F6278F3BEFC9}"/>
          </ac:spMkLst>
        </pc:spChg>
      </pc:sldChg>
      <pc:sldChg chg="modNotesTx">
        <pc:chgData name="Mark Fishpool" userId="b7923bd0fa9cf83f" providerId="LiveId" clId="{ADF91574-0F5C-4CBE-A5F5-9AF64E03857C}" dt="2024-05-30T10:00:34.379" v="14" actId="20577"/>
        <pc:sldMkLst>
          <pc:docMk/>
          <pc:sldMk cId="1707893124" sldId="1229"/>
        </pc:sldMkLst>
      </pc:sldChg>
      <pc:sldChg chg="delSp modSp mod">
        <pc:chgData name="Mark Fishpool" userId="b7923bd0fa9cf83f" providerId="LiveId" clId="{ADF91574-0F5C-4CBE-A5F5-9AF64E03857C}" dt="2024-05-30T10:04:31.283" v="52" actId="14100"/>
        <pc:sldMkLst>
          <pc:docMk/>
          <pc:sldMk cId="2473063078" sldId="1236"/>
        </pc:sldMkLst>
        <pc:spChg chg="mod">
          <ac:chgData name="Mark Fishpool" userId="b7923bd0fa9cf83f" providerId="LiveId" clId="{ADF91574-0F5C-4CBE-A5F5-9AF64E03857C}" dt="2024-05-30T10:02:36.978" v="24" actId="20577"/>
          <ac:spMkLst>
            <pc:docMk/>
            <pc:sldMk cId="2473063078" sldId="1236"/>
            <ac:spMk id="2" creationId="{7DFB06B6-D8E6-7EDF-0A76-97E2F7737DB7}"/>
          </ac:spMkLst>
        </pc:spChg>
        <pc:spChg chg="mod">
          <ac:chgData name="Mark Fishpool" userId="b7923bd0fa9cf83f" providerId="LiveId" clId="{ADF91574-0F5C-4CBE-A5F5-9AF64E03857C}" dt="2024-05-30T10:04:24.205" v="51" actId="14100"/>
          <ac:spMkLst>
            <pc:docMk/>
            <pc:sldMk cId="2473063078" sldId="1236"/>
            <ac:spMk id="8" creationId="{87683730-39EB-FD84-0490-4C8E082794D3}"/>
          </ac:spMkLst>
        </pc:spChg>
        <pc:spChg chg="del">
          <ac:chgData name="Mark Fishpool" userId="b7923bd0fa9cf83f" providerId="LiveId" clId="{ADF91574-0F5C-4CBE-A5F5-9AF64E03857C}" dt="2024-05-30T10:04:03.315" v="46" actId="478"/>
          <ac:spMkLst>
            <pc:docMk/>
            <pc:sldMk cId="2473063078" sldId="1236"/>
            <ac:spMk id="9" creationId="{FEA738DE-4FEF-D51B-EC40-5BBE4CE86CB1}"/>
          </ac:spMkLst>
        </pc:spChg>
        <pc:spChg chg="mod">
          <ac:chgData name="Mark Fishpool" userId="b7923bd0fa9cf83f" providerId="LiveId" clId="{ADF91574-0F5C-4CBE-A5F5-9AF64E03857C}" dt="2024-05-30T10:04:31.283" v="52" actId="14100"/>
          <ac:spMkLst>
            <pc:docMk/>
            <pc:sldMk cId="2473063078" sldId="1236"/>
            <ac:spMk id="10" creationId="{5FFEC3AA-E105-1925-417A-48E6F3F54CDF}"/>
          </ac:spMkLst>
        </pc:spChg>
        <pc:spChg chg="del">
          <ac:chgData name="Mark Fishpool" userId="b7923bd0fa9cf83f" providerId="LiveId" clId="{ADF91574-0F5C-4CBE-A5F5-9AF64E03857C}" dt="2024-05-30T10:04:01.219" v="44" actId="478"/>
          <ac:spMkLst>
            <pc:docMk/>
            <pc:sldMk cId="2473063078" sldId="1236"/>
            <ac:spMk id="11" creationId="{E7FCA8B3-F1E2-4135-5C8D-FFBD3505C739}"/>
          </ac:spMkLst>
        </pc:spChg>
        <pc:picChg chg="del">
          <ac:chgData name="Mark Fishpool" userId="b7923bd0fa9cf83f" providerId="LiveId" clId="{ADF91574-0F5C-4CBE-A5F5-9AF64E03857C}" dt="2024-05-30T10:04:02.235" v="45" actId="478"/>
          <ac:picMkLst>
            <pc:docMk/>
            <pc:sldMk cId="2473063078" sldId="1236"/>
            <ac:picMk id="5" creationId="{E8457B14-B1B0-1DF0-3B78-841117165D17}"/>
          </ac:picMkLst>
        </pc:picChg>
        <pc:picChg chg="mod">
          <ac:chgData name="Mark Fishpool" userId="b7923bd0fa9cf83f" providerId="LiveId" clId="{ADF91574-0F5C-4CBE-A5F5-9AF64E03857C}" dt="2024-05-30T10:04:19.123" v="49" actId="1076"/>
          <ac:picMkLst>
            <pc:docMk/>
            <pc:sldMk cId="2473063078" sldId="1236"/>
            <ac:picMk id="7" creationId="{44E2ED8F-5F5B-A4E0-5B3A-F8D1322EFE7A}"/>
          </ac:picMkLst>
        </pc:picChg>
      </pc:sldChg>
      <pc:sldChg chg="delSp modSp add mod">
        <pc:chgData name="Mark Fishpool" userId="b7923bd0fa9cf83f" providerId="LiveId" clId="{ADF91574-0F5C-4CBE-A5F5-9AF64E03857C}" dt="2024-05-30T10:03:54.051" v="43" actId="14100"/>
        <pc:sldMkLst>
          <pc:docMk/>
          <pc:sldMk cId="3084488032" sldId="1239"/>
        </pc:sldMkLst>
        <pc:spChg chg="mod">
          <ac:chgData name="Mark Fishpool" userId="b7923bd0fa9cf83f" providerId="LiveId" clId="{ADF91574-0F5C-4CBE-A5F5-9AF64E03857C}" dt="2024-05-30T10:02:32.675" v="21" actId="20577"/>
          <ac:spMkLst>
            <pc:docMk/>
            <pc:sldMk cId="3084488032" sldId="1239"/>
            <ac:spMk id="2" creationId="{7DFB06B6-D8E6-7EDF-0A76-97E2F7737DB7}"/>
          </ac:spMkLst>
        </pc:spChg>
        <pc:spChg chg="del">
          <ac:chgData name="Mark Fishpool" userId="b7923bd0fa9cf83f" providerId="LiveId" clId="{ADF91574-0F5C-4CBE-A5F5-9AF64E03857C}" dt="2024-05-30T10:02:47.618" v="27" actId="478"/>
          <ac:spMkLst>
            <pc:docMk/>
            <pc:sldMk cId="3084488032" sldId="1239"/>
            <ac:spMk id="8" creationId="{87683730-39EB-FD84-0490-4C8E082794D3}"/>
          </ac:spMkLst>
        </pc:spChg>
        <pc:spChg chg="mod">
          <ac:chgData name="Mark Fishpool" userId="b7923bd0fa9cf83f" providerId="LiveId" clId="{ADF91574-0F5C-4CBE-A5F5-9AF64E03857C}" dt="2024-05-30T10:03:54.051" v="43" actId="14100"/>
          <ac:spMkLst>
            <pc:docMk/>
            <pc:sldMk cId="3084488032" sldId="1239"/>
            <ac:spMk id="9" creationId="{FEA738DE-4FEF-D51B-EC40-5BBE4CE86CB1}"/>
          </ac:spMkLst>
        </pc:spChg>
        <pc:spChg chg="del">
          <ac:chgData name="Mark Fishpool" userId="b7923bd0fa9cf83f" providerId="LiveId" clId="{ADF91574-0F5C-4CBE-A5F5-9AF64E03857C}" dt="2024-05-30T10:02:46.715" v="26" actId="478"/>
          <ac:spMkLst>
            <pc:docMk/>
            <pc:sldMk cId="3084488032" sldId="1239"/>
            <ac:spMk id="10" creationId="{5FFEC3AA-E105-1925-417A-48E6F3F54CDF}"/>
          </ac:spMkLst>
        </pc:spChg>
        <pc:spChg chg="mod">
          <ac:chgData name="Mark Fishpool" userId="b7923bd0fa9cf83f" providerId="LiveId" clId="{ADF91574-0F5C-4CBE-A5F5-9AF64E03857C}" dt="2024-05-30T10:03:51.171" v="42" actId="1076"/>
          <ac:spMkLst>
            <pc:docMk/>
            <pc:sldMk cId="3084488032" sldId="1239"/>
            <ac:spMk id="11" creationId="{E7FCA8B3-F1E2-4135-5C8D-FFBD3505C739}"/>
          </ac:spMkLst>
        </pc:spChg>
        <pc:picChg chg="mod">
          <ac:chgData name="Mark Fishpool" userId="b7923bd0fa9cf83f" providerId="LiveId" clId="{ADF91574-0F5C-4CBE-A5F5-9AF64E03857C}" dt="2024-05-30T10:03:48.179" v="41" actId="14100"/>
          <ac:picMkLst>
            <pc:docMk/>
            <pc:sldMk cId="3084488032" sldId="1239"/>
            <ac:picMk id="5" creationId="{E8457B14-B1B0-1DF0-3B78-841117165D17}"/>
          </ac:picMkLst>
        </pc:picChg>
        <pc:picChg chg="del">
          <ac:chgData name="Mark Fishpool" userId="b7923bd0fa9cf83f" providerId="LiveId" clId="{ADF91574-0F5C-4CBE-A5F5-9AF64E03857C}" dt="2024-05-30T10:02:45.178" v="25" actId="478"/>
          <ac:picMkLst>
            <pc:docMk/>
            <pc:sldMk cId="3084488032" sldId="1239"/>
            <ac:picMk id="7" creationId="{44E2ED8F-5F5B-A4E0-5B3A-F8D1322EFE7A}"/>
          </ac:picMkLst>
        </pc:picChg>
      </pc:sldChg>
    </pc:docChg>
  </pc:docChgLst>
  <pc:docChgLst>
    <pc:chgData name="Mark Fishpool" userId="b7923bd0fa9cf83f" providerId="LiveId" clId="{2479330E-01CF-438E-BB00-237697802BD6}"/>
    <pc:docChg chg="addSld delSld modSld modSection">
      <pc:chgData name="Mark Fishpool" userId="b7923bd0fa9cf83f" providerId="LiveId" clId="{2479330E-01CF-438E-BB00-237697802BD6}" dt="2024-10-03T14:43:51.746" v="43" actId="20577"/>
      <pc:docMkLst>
        <pc:docMk/>
      </pc:docMkLst>
      <pc:sldChg chg="modNotesTx">
        <pc:chgData name="Mark Fishpool" userId="b7923bd0fa9cf83f" providerId="LiveId" clId="{2479330E-01CF-438E-BB00-237697802BD6}" dt="2024-10-03T14:43:51.746" v="43" actId="20577"/>
        <pc:sldMkLst>
          <pc:docMk/>
          <pc:sldMk cId="1707893124" sldId="1229"/>
        </pc:sldMkLst>
      </pc:sldChg>
      <pc:sldChg chg="modSp new del mod">
        <pc:chgData name="Mark Fishpool" userId="b7923bd0fa9cf83f" providerId="LiveId" clId="{2479330E-01CF-438E-BB00-237697802BD6}" dt="2024-10-02T09:14:37.457" v="38" actId="47"/>
        <pc:sldMkLst>
          <pc:docMk/>
          <pc:sldMk cId="2425171046" sldId="1240"/>
        </pc:sldMkLst>
        <pc:spChg chg="mod">
          <ac:chgData name="Mark Fishpool" userId="b7923bd0fa9cf83f" providerId="LiveId" clId="{2479330E-01CF-438E-BB00-237697802BD6}" dt="2024-10-02T09:13:17.900" v="37"/>
          <ac:spMkLst>
            <pc:docMk/>
            <pc:sldMk cId="2425171046" sldId="1240"/>
            <ac:spMk id="2" creationId="{2C9F580E-050E-30E6-9822-116E49B5E2E6}"/>
          </ac:spMkLst>
        </pc:spChg>
      </pc:sldChg>
    </pc:docChg>
  </pc:docChgLst>
  <pc:docChgLst>
    <pc:chgData name="Mark Fishpool" userId="b7923bd0fa9cf83f" providerId="LiveId" clId="{618B7BD0-CD44-4D0F-8A71-FDA58814D4C9}"/>
    <pc:docChg chg="undo custSel modSld">
      <pc:chgData name="Mark Fishpool" userId="b7923bd0fa9cf83f" providerId="LiveId" clId="{618B7BD0-CD44-4D0F-8A71-FDA58814D4C9}" dt="2024-09-06T09:09:20.659" v="2049" actId="20577"/>
      <pc:docMkLst>
        <pc:docMk/>
      </pc:docMkLst>
      <pc:sldChg chg="modNotesTx">
        <pc:chgData name="Mark Fishpool" userId="b7923bd0fa9cf83f" providerId="LiveId" clId="{618B7BD0-CD44-4D0F-8A71-FDA58814D4C9}" dt="2024-09-06T09:08:23.450" v="2033" actId="20577"/>
        <pc:sldMkLst>
          <pc:docMk/>
          <pc:sldMk cId="711072493" sldId="1224"/>
        </pc:sldMkLst>
      </pc:sldChg>
      <pc:sldChg chg="addSp delSp modSp mod modNotesTx">
        <pc:chgData name="Mark Fishpool" userId="b7923bd0fa9cf83f" providerId="LiveId" clId="{618B7BD0-CD44-4D0F-8A71-FDA58814D4C9}" dt="2024-09-06T08:20:06.556" v="1615" actId="108"/>
        <pc:sldMkLst>
          <pc:docMk/>
          <pc:sldMk cId="3053921330" sldId="1226"/>
        </pc:sldMkLst>
        <pc:spChg chg="mod">
          <ac:chgData name="Mark Fishpool" userId="b7923bd0fa9cf83f" providerId="LiveId" clId="{618B7BD0-CD44-4D0F-8A71-FDA58814D4C9}" dt="2024-09-06T08:20:06.556" v="1615" actId="108"/>
          <ac:spMkLst>
            <pc:docMk/>
            <pc:sldMk cId="3053921330" sldId="1226"/>
            <ac:spMk id="3" creationId="{63A5346B-E769-F412-2B17-FF190159AD4D}"/>
          </ac:spMkLst>
        </pc:spChg>
        <pc:spChg chg="mod">
          <ac:chgData name="Mark Fishpool" userId="b7923bd0fa9cf83f" providerId="LiveId" clId="{618B7BD0-CD44-4D0F-8A71-FDA58814D4C9}" dt="2024-09-06T08:19:30.569" v="1612" actId="3064"/>
          <ac:spMkLst>
            <pc:docMk/>
            <pc:sldMk cId="3053921330" sldId="1226"/>
            <ac:spMk id="5" creationId="{5C39AB46-6A37-8876-860E-AA64895406C8}"/>
          </ac:spMkLst>
        </pc:spChg>
        <pc:spChg chg="mod">
          <ac:chgData name="Mark Fishpool" userId="b7923bd0fa9cf83f" providerId="LiveId" clId="{618B7BD0-CD44-4D0F-8A71-FDA58814D4C9}" dt="2024-09-06T08:14:35.748" v="1493"/>
          <ac:spMkLst>
            <pc:docMk/>
            <pc:sldMk cId="3053921330" sldId="1226"/>
            <ac:spMk id="7" creationId="{2C091448-2339-4647-91AD-020E88F5CE0E}"/>
          </ac:spMkLst>
        </pc:spChg>
        <pc:spChg chg="add mod">
          <ac:chgData name="Mark Fishpool" userId="b7923bd0fa9cf83f" providerId="LiveId" clId="{618B7BD0-CD44-4D0F-8A71-FDA58814D4C9}" dt="2024-09-06T08:19:26.121" v="1611"/>
          <ac:spMkLst>
            <pc:docMk/>
            <pc:sldMk cId="3053921330" sldId="1226"/>
            <ac:spMk id="9" creationId="{6E97B517-1053-06C8-BA67-B1D17AA2EDF0}"/>
          </ac:spMkLst>
        </pc:spChg>
        <pc:grpChg chg="add mod">
          <ac:chgData name="Mark Fishpool" userId="b7923bd0fa9cf83f" providerId="LiveId" clId="{618B7BD0-CD44-4D0F-8A71-FDA58814D4C9}" dt="2024-09-06T08:14:35.748" v="1493"/>
          <ac:grpSpMkLst>
            <pc:docMk/>
            <pc:sldMk cId="3053921330" sldId="1226"/>
            <ac:grpSpMk id="4" creationId="{4CF24F44-9FE9-98C7-4ECB-0C631955269C}"/>
          </ac:grpSpMkLst>
        </pc:grpChg>
        <pc:picChg chg="mod">
          <ac:chgData name="Mark Fishpool" userId="b7923bd0fa9cf83f" providerId="LiveId" clId="{618B7BD0-CD44-4D0F-8A71-FDA58814D4C9}" dt="2024-09-06T08:14:35.748" v="1493"/>
          <ac:picMkLst>
            <pc:docMk/>
            <pc:sldMk cId="3053921330" sldId="1226"/>
            <ac:picMk id="6" creationId="{6085DD3E-9E04-3774-CBA1-BEA0491B8DBE}"/>
          </ac:picMkLst>
        </pc:picChg>
        <pc:picChg chg="del mod">
          <ac:chgData name="Mark Fishpool" userId="b7923bd0fa9cf83f" providerId="LiveId" clId="{618B7BD0-CD44-4D0F-8A71-FDA58814D4C9}" dt="2024-09-06T08:14:35.185" v="1492" actId="478"/>
          <ac:picMkLst>
            <pc:docMk/>
            <pc:sldMk cId="3053921330" sldId="1226"/>
            <ac:picMk id="8" creationId="{38D2F932-8F84-177D-FD75-BFD8B44ADA4E}"/>
          </ac:picMkLst>
        </pc:picChg>
      </pc:sldChg>
      <pc:sldChg chg="modSp mod modNotesTx">
        <pc:chgData name="Mark Fishpool" userId="b7923bd0fa9cf83f" providerId="LiveId" clId="{618B7BD0-CD44-4D0F-8A71-FDA58814D4C9}" dt="2024-09-06T09:07:18.713" v="1976" actId="5793"/>
        <pc:sldMkLst>
          <pc:docMk/>
          <pc:sldMk cId="606775924" sldId="1230"/>
        </pc:sldMkLst>
        <pc:spChg chg="mod">
          <ac:chgData name="Mark Fishpool" userId="b7923bd0fa9cf83f" providerId="LiveId" clId="{618B7BD0-CD44-4D0F-8A71-FDA58814D4C9}" dt="2024-09-06T09:01:55.476" v="1626" actId="20577"/>
          <ac:spMkLst>
            <pc:docMk/>
            <pc:sldMk cId="606775924" sldId="1230"/>
            <ac:spMk id="3" creationId="{E707930C-CCFD-4F1B-2BFE-C15E07738F4A}"/>
          </ac:spMkLst>
        </pc:spChg>
      </pc:sldChg>
      <pc:sldChg chg="modSp mod">
        <pc:chgData name="Mark Fishpool" userId="b7923bd0fa9cf83f" providerId="LiveId" clId="{618B7BD0-CD44-4D0F-8A71-FDA58814D4C9}" dt="2024-09-06T09:09:20.659" v="2049" actId="20577"/>
        <pc:sldMkLst>
          <pc:docMk/>
          <pc:sldMk cId="673014060" sldId="1231"/>
        </pc:sldMkLst>
        <pc:spChg chg="mod">
          <ac:chgData name="Mark Fishpool" userId="b7923bd0fa9cf83f" providerId="LiveId" clId="{618B7BD0-CD44-4D0F-8A71-FDA58814D4C9}" dt="2024-09-06T09:09:20.659" v="2049" actId="20577"/>
          <ac:spMkLst>
            <pc:docMk/>
            <pc:sldMk cId="673014060" sldId="1231"/>
            <ac:spMk id="3" creationId="{09286608-E1C1-3361-6264-81283ED3101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169D90-AD09-4432-9DC9-9B2F7CA6BE23}" type="doc">
      <dgm:prSet loTypeId="urn:microsoft.com/office/officeart/2005/8/layout/process5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6B965B18-A2F1-4A58-89AA-647016A7CEFC}">
      <dgm:prSet phldrT="[Text]"/>
      <dgm:spPr/>
      <dgm:t>
        <a:bodyPr/>
        <a:lstStyle/>
        <a:p>
          <a:r>
            <a:rPr lang="en-US" b="1" i="0" dirty="0"/>
            <a:t>OS loader </a:t>
          </a:r>
          <a:r>
            <a:rPr lang="en-US" b="0" i="0" dirty="0"/>
            <a:t>loads the </a:t>
          </a:r>
          <a:r>
            <a:rPr lang="en-US" b="1" i="0" dirty="0"/>
            <a:t>program's executable </a:t>
          </a:r>
          <a:r>
            <a:rPr lang="en-US" b="0" i="0" dirty="0"/>
            <a:t>and </a:t>
          </a:r>
          <a:r>
            <a:rPr lang="en-US" b="1" i="0" dirty="0"/>
            <a:t>dependencies</a:t>
          </a:r>
          <a:r>
            <a:rPr lang="en-US" b="0" i="0" dirty="0"/>
            <a:t> (e.g., shared libraries) into memory.</a:t>
          </a:r>
          <a:endParaRPr lang="en-GB" dirty="0"/>
        </a:p>
      </dgm:t>
    </dgm:pt>
    <dgm:pt modelId="{C2BC231D-1F2B-4E07-8C6F-9740E8E4932C}" type="parTrans" cxnId="{570C5137-DCB9-4994-85F8-8CA496DF422A}">
      <dgm:prSet/>
      <dgm:spPr/>
      <dgm:t>
        <a:bodyPr/>
        <a:lstStyle/>
        <a:p>
          <a:endParaRPr lang="en-GB"/>
        </a:p>
      </dgm:t>
    </dgm:pt>
    <dgm:pt modelId="{11829D1A-DCB0-48C8-A738-A2507A3F087A}" type="sibTrans" cxnId="{570C5137-DCB9-4994-85F8-8CA496DF422A}">
      <dgm:prSet/>
      <dgm:spPr/>
      <dgm:t>
        <a:bodyPr/>
        <a:lstStyle/>
        <a:p>
          <a:endParaRPr lang="en-GB"/>
        </a:p>
      </dgm:t>
    </dgm:pt>
    <dgm:pt modelId="{A8DD29C5-B7C6-44F6-A2F3-26627F99C48D}">
      <dgm:prSet phldrT="[Text]"/>
      <dgm:spPr/>
      <dgm:t>
        <a:bodyPr/>
        <a:lstStyle/>
        <a:p>
          <a:r>
            <a:rPr lang="en-GB" dirty="0"/>
            <a:t>Stack and Heap are setup</a:t>
          </a:r>
        </a:p>
      </dgm:t>
    </dgm:pt>
    <dgm:pt modelId="{5FC8DA1E-8FD4-41FC-8EC5-CFDF821E201D}" type="parTrans" cxnId="{781C82D7-BE05-40B1-B7FF-A6CDE175C413}">
      <dgm:prSet/>
      <dgm:spPr/>
      <dgm:t>
        <a:bodyPr/>
        <a:lstStyle/>
        <a:p>
          <a:endParaRPr lang="en-GB"/>
        </a:p>
      </dgm:t>
    </dgm:pt>
    <dgm:pt modelId="{E2759F4E-D0DE-46A5-B78D-4E6A738944CE}" type="sibTrans" cxnId="{781C82D7-BE05-40B1-B7FF-A6CDE175C413}">
      <dgm:prSet/>
      <dgm:spPr/>
      <dgm:t>
        <a:bodyPr/>
        <a:lstStyle/>
        <a:p>
          <a:endParaRPr lang="en-GB"/>
        </a:p>
      </dgm:t>
    </dgm:pt>
    <dgm:pt modelId="{E75ED646-0A3A-431C-B766-F675F27D673C}">
      <dgm:prSet phldrT="[Text]"/>
      <dgm:spPr/>
      <dgm:t>
        <a:bodyPr/>
        <a:lstStyle/>
        <a:p>
          <a:r>
            <a:rPr lang="en-GB" dirty="0"/>
            <a:t>Control passed to </a:t>
          </a:r>
          <a:r>
            <a:rPr lang="en-GB" b="1" dirty="0"/>
            <a:t>_start </a:t>
          </a:r>
          <a:r>
            <a:rPr lang="en-GB" dirty="0"/>
            <a:t>function; </a:t>
          </a:r>
          <a:r>
            <a:rPr lang="en-US" b="0" i="0" dirty="0"/>
            <a:t>part of the C runtime library (crt0 or similar)</a:t>
          </a:r>
          <a:r>
            <a:rPr lang="en-GB" dirty="0"/>
            <a:t> </a:t>
          </a:r>
        </a:p>
      </dgm:t>
    </dgm:pt>
    <dgm:pt modelId="{76C426DB-4383-43E9-8D95-5A479334FBA9}" type="parTrans" cxnId="{EC0EEC2E-F942-4252-82D5-78A386C3481A}">
      <dgm:prSet/>
      <dgm:spPr/>
      <dgm:t>
        <a:bodyPr/>
        <a:lstStyle/>
        <a:p>
          <a:endParaRPr lang="en-GB"/>
        </a:p>
      </dgm:t>
    </dgm:pt>
    <dgm:pt modelId="{DEEEAE1D-E847-47EB-A68A-7AB9C3042A3E}" type="sibTrans" cxnId="{EC0EEC2E-F942-4252-82D5-78A386C3481A}">
      <dgm:prSet/>
      <dgm:spPr/>
      <dgm:t>
        <a:bodyPr/>
        <a:lstStyle/>
        <a:p>
          <a:endParaRPr lang="en-GB"/>
        </a:p>
      </dgm:t>
    </dgm:pt>
    <dgm:pt modelId="{05302E2D-76F3-47C0-B996-E463F5A83B04}">
      <dgm:prSet phldrT="[Text]"/>
      <dgm:spPr/>
      <dgm:t>
        <a:bodyPr/>
        <a:lstStyle/>
        <a:p>
          <a:r>
            <a:rPr lang="en-GB" b="1" dirty="0"/>
            <a:t>_start </a:t>
          </a:r>
          <a:r>
            <a:rPr lang="en-GB" dirty="0"/>
            <a:t>preps </a:t>
          </a:r>
          <a:r>
            <a:rPr lang="en-GB" dirty="0" err="1"/>
            <a:t>argc</a:t>
          </a:r>
          <a:r>
            <a:rPr lang="en-GB" dirty="0"/>
            <a:t> and </a:t>
          </a:r>
          <a:r>
            <a:rPr lang="en-GB" dirty="0" err="1"/>
            <a:t>argv</a:t>
          </a:r>
          <a:r>
            <a:rPr lang="en-GB" dirty="0"/>
            <a:t> (OS has placed on stack) for main() to use</a:t>
          </a:r>
        </a:p>
      </dgm:t>
    </dgm:pt>
    <dgm:pt modelId="{9F76EC60-4C35-4DFC-AB94-DCF8351CBCB7}" type="parTrans" cxnId="{3F065949-6ADF-4FB4-AB20-A6BA3DAD4B7F}">
      <dgm:prSet/>
      <dgm:spPr/>
      <dgm:t>
        <a:bodyPr/>
        <a:lstStyle/>
        <a:p>
          <a:endParaRPr lang="en-GB"/>
        </a:p>
      </dgm:t>
    </dgm:pt>
    <dgm:pt modelId="{EDD3C768-1B5F-4858-93CC-A5135696E090}" type="sibTrans" cxnId="{3F065949-6ADF-4FB4-AB20-A6BA3DAD4B7F}">
      <dgm:prSet/>
      <dgm:spPr/>
      <dgm:t>
        <a:bodyPr/>
        <a:lstStyle/>
        <a:p>
          <a:endParaRPr lang="en-GB"/>
        </a:p>
      </dgm:t>
    </dgm:pt>
    <dgm:pt modelId="{389506D1-C38B-4A70-B404-388BD61905E5}">
      <dgm:prSet phldrT="[Text]"/>
      <dgm:spPr/>
      <dgm:t>
        <a:bodyPr/>
        <a:lstStyle/>
        <a:p>
          <a:r>
            <a:rPr lang="en-GB" b="1" dirty="0"/>
            <a:t>_start</a:t>
          </a:r>
          <a:r>
            <a:rPr lang="en-GB" dirty="0"/>
            <a:t> initialises any necessary parts of the run-time library, e.g. global constants etc.</a:t>
          </a:r>
        </a:p>
      </dgm:t>
    </dgm:pt>
    <dgm:pt modelId="{9EC21A5F-24DE-4CF4-A010-FA120C4716A5}" type="parTrans" cxnId="{A021E31F-7D5B-4BA5-AFC8-4B01EB9884A1}">
      <dgm:prSet/>
      <dgm:spPr/>
      <dgm:t>
        <a:bodyPr/>
        <a:lstStyle/>
        <a:p>
          <a:endParaRPr lang="en-GB"/>
        </a:p>
      </dgm:t>
    </dgm:pt>
    <dgm:pt modelId="{2C9384FD-BB77-4B60-A738-7A8CDF24D3C2}" type="sibTrans" cxnId="{A021E31F-7D5B-4BA5-AFC8-4B01EB9884A1}">
      <dgm:prSet/>
      <dgm:spPr/>
      <dgm:t>
        <a:bodyPr/>
        <a:lstStyle/>
        <a:p>
          <a:endParaRPr lang="en-GB"/>
        </a:p>
      </dgm:t>
    </dgm:pt>
    <dgm:pt modelId="{8E824E31-36EB-41E4-A9F3-D1BC3BFC6221}">
      <dgm:prSet/>
      <dgm:spPr/>
      <dgm:t>
        <a:bodyPr/>
        <a:lstStyle/>
        <a:p>
          <a:r>
            <a:rPr lang="en-GB" b="1" dirty="0"/>
            <a:t>__</a:t>
          </a:r>
          <a:r>
            <a:rPr lang="en-GB" b="1" dirty="0" err="1"/>
            <a:t>lib_start_main</a:t>
          </a:r>
          <a:r>
            <a:rPr lang="en-GB" b="1" dirty="0"/>
            <a:t> </a:t>
          </a:r>
          <a:r>
            <a:rPr lang="en-GB" dirty="0"/>
            <a:t>sets up exception handling, I/O and registers the </a:t>
          </a:r>
          <a:r>
            <a:rPr lang="en-GB" b="1" dirty="0" err="1"/>
            <a:t>atexit</a:t>
          </a:r>
          <a:r>
            <a:rPr lang="en-GB" dirty="0"/>
            <a:t> </a:t>
          </a:r>
          <a:r>
            <a:rPr lang="en-GB" b="1" dirty="0"/>
            <a:t>handler</a:t>
          </a:r>
          <a:r>
            <a:rPr lang="en-GB" dirty="0"/>
            <a:t>, calls our </a:t>
          </a:r>
          <a:r>
            <a:rPr lang="en-GB" b="1" dirty="0"/>
            <a:t>main() </a:t>
          </a:r>
          <a:r>
            <a:rPr lang="en-GB" dirty="0"/>
            <a:t>with its </a:t>
          </a:r>
          <a:r>
            <a:rPr lang="en-GB" dirty="0" err="1"/>
            <a:t>args</a:t>
          </a:r>
          <a:endParaRPr lang="en-GB" dirty="0"/>
        </a:p>
      </dgm:t>
    </dgm:pt>
    <dgm:pt modelId="{D2E7A903-E0C0-42FB-8894-AB4E24F01CB8}" type="parTrans" cxnId="{EBD1A053-B186-48A5-9A8E-A376AA3FDA65}">
      <dgm:prSet/>
      <dgm:spPr/>
      <dgm:t>
        <a:bodyPr/>
        <a:lstStyle/>
        <a:p>
          <a:endParaRPr lang="en-GB"/>
        </a:p>
      </dgm:t>
    </dgm:pt>
    <dgm:pt modelId="{E1D7075C-DAD9-4217-927C-87AC62695C66}" type="sibTrans" cxnId="{EBD1A053-B186-48A5-9A8E-A376AA3FDA65}">
      <dgm:prSet/>
      <dgm:spPr/>
      <dgm:t>
        <a:bodyPr/>
        <a:lstStyle/>
        <a:p>
          <a:endParaRPr lang="en-GB"/>
        </a:p>
      </dgm:t>
    </dgm:pt>
    <dgm:pt modelId="{559D268B-FA46-44AC-B039-DB6C19C604F6}">
      <dgm:prSet/>
      <dgm:spPr>
        <a:solidFill>
          <a:srgbClr val="00EDB5"/>
        </a:solidFill>
      </dgm:spPr>
      <dgm:t>
        <a:bodyPr/>
        <a:lstStyle/>
        <a:p>
          <a:r>
            <a:rPr lang="en-GB" b="1" dirty="0">
              <a:solidFill>
                <a:srgbClr val="000000"/>
              </a:solidFill>
            </a:rPr>
            <a:t>main() </a:t>
          </a:r>
          <a:r>
            <a:rPr lang="en-GB" dirty="0">
              <a:solidFill>
                <a:srgbClr val="000000"/>
              </a:solidFill>
            </a:rPr>
            <a:t>runs with </a:t>
          </a:r>
          <a:r>
            <a:rPr lang="en-GB" dirty="0" err="1">
              <a:solidFill>
                <a:srgbClr val="000000"/>
              </a:solidFill>
            </a:rPr>
            <a:t>args</a:t>
          </a:r>
          <a:r>
            <a:rPr lang="en-GB" dirty="0">
              <a:solidFill>
                <a:srgbClr val="000000"/>
              </a:solidFill>
            </a:rPr>
            <a:t> and on completion typically returns SUCCESS status code 0 back to </a:t>
          </a:r>
          <a:r>
            <a:rPr lang="en-GB" b="1" dirty="0">
              <a:solidFill>
                <a:srgbClr val="000000"/>
              </a:solidFill>
            </a:rPr>
            <a:t>__</a:t>
          </a:r>
          <a:r>
            <a:rPr lang="en-GB" b="1" dirty="0" err="1">
              <a:solidFill>
                <a:srgbClr val="000000"/>
              </a:solidFill>
            </a:rPr>
            <a:t>lib_start_main</a:t>
          </a:r>
          <a:endParaRPr lang="en-GB" b="1" dirty="0">
            <a:solidFill>
              <a:srgbClr val="000000"/>
            </a:solidFill>
          </a:endParaRPr>
        </a:p>
      </dgm:t>
    </dgm:pt>
    <dgm:pt modelId="{36E751C1-8EAD-4A47-BB73-5F3406B78D09}" type="parTrans" cxnId="{EF5FAD98-DF49-48D0-B0D2-8E39F00CD6DE}">
      <dgm:prSet/>
      <dgm:spPr/>
      <dgm:t>
        <a:bodyPr/>
        <a:lstStyle/>
        <a:p>
          <a:endParaRPr lang="en-GB"/>
        </a:p>
      </dgm:t>
    </dgm:pt>
    <dgm:pt modelId="{74BA00CF-4527-4406-82FE-BF1AA63A4A91}" type="sibTrans" cxnId="{EF5FAD98-DF49-48D0-B0D2-8E39F00CD6DE}">
      <dgm:prSet/>
      <dgm:spPr/>
      <dgm:t>
        <a:bodyPr/>
        <a:lstStyle/>
        <a:p>
          <a:endParaRPr lang="en-GB"/>
        </a:p>
      </dgm:t>
    </dgm:pt>
    <dgm:pt modelId="{E0CF05EF-33E6-4023-9B41-DF479B1DBB7E}">
      <dgm:prSet/>
      <dgm:spPr/>
      <dgm:t>
        <a:bodyPr/>
        <a:lstStyle/>
        <a:p>
          <a:r>
            <a:rPr lang="en-GB" b="1" dirty="0"/>
            <a:t>__</a:t>
          </a:r>
          <a:r>
            <a:rPr lang="en-GB" b="1" dirty="0" err="1"/>
            <a:t>lib_start_main</a:t>
          </a:r>
          <a:r>
            <a:rPr lang="en-GB" b="1" dirty="0"/>
            <a:t> </a:t>
          </a:r>
          <a:r>
            <a:rPr lang="en-GB" dirty="0"/>
            <a:t>calls </a:t>
          </a:r>
          <a:r>
            <a:rPr lang="en-GB" b="1" dirty="0"/>
            <a:t>_exit </a:t>
          </a:r>
          <a:r>
            <a:rPr lang="en-GB" dirty="0"/>
            <a:t>with returned STATUS code, destructors called on statics and </a:t>
          </a:r>
          <a:r>
            <a:rPr lang="en-GB" dirty="0" err="1"/>
            <a:t>globals</a:t>
          </a:r>
          <a:r>
            <a:rPr lang="en-GB" dirty="0"/>
            <a:t>; control passed back to OS </a:t>
          </a:r>
        </a:p>
      </dgm:t>
    </dgm:pt>
    <dgm:pt modelId="{E04199F3-3F8E-40FE-BDDB-BBB95E0D3C93}" type="parTrans" cxnId="{8AFC432E-F5E9-4177-95A0-245B3C122E25}">
      <dgm:prSet/>
      <dgm:spPr/>
      <dgm:t>
        <a:bodyPr/>
        <a:lstStyle/>
        <a:p>
          <a:endParaRPr lang="en-GB"/>
        </a:p>
      </dgm:t>
    </dgm:pt>
    <dgm:pt modelId="{C21297A2-1375-49B1-A9E8-560E9B7DCDAF}" type="sibTrans" cxnId="{8AFC432E-F5E9-4177-95A0-245B3C122E25}">
      <dgm:prSet/>
      <dgm:spPr/>
      <dgm:t>
        <a:bodyPr/>
        <a:lstStyle/>
        <a:p>
          <a:endParaRPr lang="en-GB"/>
        </a:p>
      </dgm:t>
    </dgm:pt>
    <dgm:pt modelId="{A8EE61C3-8863-43FD-BDB2-AFA82D911E7C}">
      <dgm:prSet/>
      <dgm:spPr/>
      <dgm:t>
        <a:bodyPr/>
        <a:lstStyle/>
        <a:p>
          <a:r>
            <a:rPr lang="en-GB" dirty="0"/>
            <a:t>_</a:t>
          </a:r>
          <a:r>
            <a:rPr lang="en-GB" b="1" dirty="0"/>
            <a:t>start</a:t>
          </a:r>
          <a:r>
            <a:rPr lang="en-GB" dirty="0"/>
            <a:t> calls </a:t>
          </a:r>
          <a:r>
            <a:rPr lang="en-GB" b="1" dirty="0"/>
            <a:t>__</a:t>
          </a:r>
          <a:r>
            <a:rPr lang="en-GB" b="1" dirty="0" err="1"/>
            <a:t>lib_start_main</a:t>
          </a:r>
          <a:r>
            <a:rPr lang="en-GB" dirty="0"/>
            <a:t>, </a:t>
          </a:r>
          <a:r>
            <a:rPr lang="en-US" b="0" i="0" dirty="0"/>
            <a:t>part of the GNU C Library (</a:t>
          </a:r>
          <a:r>
            <a:rPr lang="en-US" b="0" i="0" dirty="0" err="1"/>
            <a:t>glibc</a:t>
          </a:r>
          <a:r>
            <a:rPr lang="en-US" b="0" i="0" dirty="0"/>
            <a:t>) </a:t>
          </a:r>
          <a:endParaRPr lang="en-GB" dirty="0"/>
        </a:p>
      </dgm:t>
    </dgm:pt>
    <dgm:pt modelId="{1E2216ED-BC3F-4524-BA36-415D5C9A22C7}" type="sibTrans" cxnId="{CAE8679C-8464-49A3-A3D8-0A4E8F879296}">
      <dgm:prSet/>
      <dgm:spPr/>
      <dgm:t>
        <a:bodyPr/>
        <a:lstStyle/>
        <a:p>
          <a:endParaRPr lang="en-GB"/>
        </a:p>
      </dgm:t>
    </dgm:pt>
    <dgm:pt modelId="{F4BF27A3-59F8-4927-9A35-CF477B730550}" type="parTrans" cxnId="{CAE8679C-8464-49A3-A3D8-0A4E8F879296}">
      <dgm:prSet/>
      <dgm:spPr/>
      <dgm:t>
        <a:bodyPr/>
        <a:lstStyle/>
        <a:p>
          <a:endParaRPr lang="en-GB"/>
        </a:p>
      </dgm:t>
    </dgm:pt>
    <dgm:pt modelId="{D727394C-30C0-4D7A-9C15-3ADB3B92A38C}" type="pres">
      <dgm:prSet presAssocID="{CE169D90-AD09-4432-9DC9-9B2F7CA6BE23}" presName="diagram" presStyleCnt="0">
        <dgm:presLayoutVars>
          <dgm:dir/>
          <dgm:resizeHandles val="exact"/>
        </dgm:presLayoutVars>
      </dgm:prSet>
      <dgm:spPr/>
    </dgm:pt>
    <dgm:pt modelId="{3C94A90E-5076-4614-94DB-C536F3A7F604}" type="pres">
      <dgm:prSet presAssocID="{6B965B18-A2F1-4A58-89AA-647016A7CEFC}" presName="node" presStyleLbl="node1" presStyleIdx="0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49C83668-6535-48D6-8D2F-F25F96D14C7E}" type="pres">
      <dgm:prSet presAssocID="{11829D1A-DCB0-48C8-A738-A2507A3F087A}" presName="sibTrans" presStyleLbl="sibTrans2D1" presStyleIdx="0" presStyleCnt="8"/>
      <dgm:spPr/>
    </dgm:pt>
    <dgm:pt modelId="{3B7F1EC3-CC1D-4D88-9582-060024450ADB}" type="pres">
      <dgm:prSet presAssocID="{11829D1A-DCB0-48C8-A738-A2507A3F087A}" presName="connectorText" presStyleLbl="sibTrans2D1" presStyleIdx="0" presStyleCnt="8"/>
      <dgm:spPr/>
    </dgm:pt>
    <dgm:pt modelId="{1A88CC08-A215-4476-82B1-61E3EEE84081}" type="pres">
      <dgm:prSet presAssocID="{A8DD29C5-B7C6-44F6-A2F3-26627F99C48D}" presName="node" presStyleLbl="node1" presStyleIdx="1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0C939C20-2B03-4CCA-91D9-CEB430B399E3}" type="pres">
      <dgm:prSet presAssocID="{E2759F4E-D0DE-46A5-B78D-4E6A738944CE}" presName="sibTrans" presStyleLbl="sibTrans2D1" presStyleIdx="1" presStyleCnt="8"/>
      <dgm:spPr/>
    </dgm:pt>
    <dgm:pt modelId="{34CFEAB0-792F-4667-9B2B-9F538B0AF89F}" type="pres">
      <dgm:prSet presAssocID="{E2759F4E-D0DE-46A5-B78D-4E6A738944CE}" presName="connectorText" presStyleLbl="sibTrans2D1" presStyleIdx="1" presStyleCnt="8"/>
      <dgm:spPr/>
    </dgm:pt>
    <dgm:pt modelId="{885C4313-E6E2-4457-A024-5FD67479F7B1}" type="pres">
      <dgm:prSet presAssocID="{E75ED646-0A3A-431C-B766-F675F27D673C}" presName="node" presStyleLbl="node1" presStyleIdx="2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F18FD211-83D7-4A05-A52B-C8AC3B30FF1E}" type="pres">
      <dgm:prSet presAssocID="{DEEEAE1D-E847-47EB-A68A-7AB9C3042A3E}" presName="sibTrans" presStyleLbl="sibTrans2D1" presStyleIdx="2" presStyleCnt="8"/>
      <dgm:spPr/>
    </dgm:pt>
    <dgm:pt modelId="{0822C706-721A-4F5D-92CA-09197F996102}" type="pres">
      <dgm:prSet presAssocID="{DEEEAE1D-E847-47EB-A68A-7AB9C3042A3E}" presName="connectorText" presStyleLbl="sibTrans2D1" presStyleIdx="2" presStyleCnt="8"/>
      <dgm:spPr/>
    </dgm:pt>
    <dgm:pt modelId="{3596CCD8-AF39-4078-B03F-CEABB483C28E}" type="pres">
      <dgm:prSet presAssocID="{05302E2D-76F3-47C0-B996-E463F5A83B04}" presName="node" presStyleLbl="node1" presStyleIdx="3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DDC269A0-B63E-4057-A64C-BF87B3F9D1B0}" type="pres">
      <dgm:prSet presAssocID="{EDD3C768-1B5F-4858-93CC-A5135696E090}" presName="sibTrans" presStyleLbl="sibTrans2D1" presStyleIdx="3" presStyleCnt="8"/>
      <dgm:spPr/>
    </dgm:pt>
    <dgm:pt modelId="{D8999E79-081D-44CA-A439-7F9626AF01B8}" type="pres">
      <dgm:prSet presAssocID="{EDD3C768-1B5F-4858-93CC-A5135696E090}" presName="connectorText" presStyleLbl="sibTrans2D1" presStyleIdx="3" presStyleCnt="8"/>
      <dgm:spPr/>
    </dgm:pt>
    <dgm:pt modelId="{D4731E6D-A7A3-4545-90A9-E99B99E444F9}" type="pres">
      <dgm:prSet presAssocID="{389506D1-C38B-4A70-B404-388BD61905E5}" presName="node" presStyleLbl="node1" presStyleIdx="4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87AB3C2E-1ABC-4163-B889-CB3451912AEB}" type="pres">
      <dgm:prSet presAssocID="{2C9384FD-BB77-4B60-A738-7A8CDF24D3C2}" presName="sibTrans" presStyleLbl="sibTrans2D1" presStyleIdx="4" presStyleCnt="8"/>
      <dgm:spPr/>
    </dgm:pt>
    <dgm:pt modelId="{5F33E568-EEBC-41B1-949E-C07B66B53F9F}" type="pres">
      <dgm:prSet presAssocID="{2C9384FD-BB77-4B60-A738-7A8CDF24D3C2}" presName="connectorText" presStyleLbl="sibTrans2D1" presStyleIdx="4" presStyleCnt="8"/>
      <dgm:spPr/>
    </dgm:pt>
    <dgm:pt modelId="{39D91B5F-E158-4C70-9ED1-0810C1008C51}" type="pres">
      <dgm:prSet presAssocID="{A8EE61C3-8863-43FD-BDB2-AFA82D911E7C}" presName="node" presStyleLbl="node1" presStyleIdx="5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3D1A6660-9401-4C7F-B447-F6B4EE72CC9D}" type="pres">
      <dgm:prSet presAssocID="{1E2216ED-BC3F-4524-BA36-415D5C9A22C7}" presName="sibTrans" presStyleLbl="sibTrans2D1" presStyleIdx="5" presStyleCnt="8"/>
      <dgm:spPr/>
    </dgm:pt>
    <dgm:pt modelId="{EBD3FBA3-E0E0-474B-BD0A-F3B0527F734C}" type="pres">
      <dgm:prSet presAssocID="{1E2216ED-BC3F-4524-BA36-415D5C9A22C7}" presName="connectorText" presStyleLbl="sibTrans2D1" presStyleIdx="5" presStyleCnt="8"/>
      <dgm:spPr/>
    </dgm:pt>
    <dgm:pt modelId="{292F35D4-6AFF-40D8-ADC8-DA4179CDEE1D}" type="pres">
      <dgm:prSet presAssocID="{8E824E31-36EB-41E4-A9F3-D1BC3BFC6221}" presName="node" presStyleLbl="node1" presStyleIdx="6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31C05259-1035-479E-BC3C-20AAD7CDC297}" type="pres">
      <dgm:prSet presAssocID="{E1D7075C-DAD9-4217-927C-87AC62695C66}" presName="sibTrans" presStyleLbl="sibTrans2D1" presStyleIdx="6" presStyleCnt="8"/>
      <dgm:spPr/>
    </dgm:pt>
    <dgm:pt modelId="{B815D192-25DE-49F6-A084-6547BAA100BD}" type="pres">
      <dgm:prSet presAssocID="{E1D7075C-DAD9-4217-927C-87AC62695C66}" presName="connectorText" presStyleLbl="sibTrans2D1" presStyleIdx="6" presStyleCnt="8"/>
      <dgm:spPr/>
    </dgm:pt>
    <dgm:pt modelId="{A456AC61-E5D2-4488-8E2D-0282D95B9BDB}" type="pres">
      <dgm:prSet presAssocID="{559D268B-FA46-44AC-B039-DB6C19C604F6}" presName="node" presStyleLbl="node1" presStyleIdx="7" presStyleCnt="9">
        <dgm:presLayoutVars>
          <dgm:bulletEnabled val="1"/>
        </dgm:presLayoutVars>
      </dgm:prSet>
      <dgm:spPr>
        <a:prstGeom prst="snip1Rect">
          <a:avLst/>
        </a:prstGeom>
      </dgm:spPr>
    </dgm:pt>
    <dgm:pt modelId="{B6A0429A-EF60-4D6E-91EA-D4B54E6EB277}" type="pres">
      <dgm:prSet presAssocID="{74BA00CF-4527-4406-82FE-BF1AA63A4A91}" presName="sibTrans" presStyleLbl="sibTrans2D1" presStyleIdx="7" presStyleCnt="8"/>
      <dgm:spPr/>
    </dgm:pt>
    <dgm:pt modelId="{753174B9-AA63-4B02-BB21-F54AF485DE51}" type="pres">
      <dgm:prSet presAssocID="{74BA00CF-4527-4406-82FE-BF1AA63A4A91}" presName="connectorText" presStyleLbl="sibTrans2D1" presStyleIdx="7" presStyleCnt="8"/>
      <dgm:spPr/>
    </dgm:pt>
    <dgm:pt modelId="{9F055B4A-BAEE-49CC-ACC8-45655057AEDC}" type="pres">
      <dgm:prSet presAssocID="{E0CF05EF-33E6-4023-9B41-DF479B1DBB7E}" presName="node" presStyleLbl="node1" presStyleIdx="8" presStyleCnt="9">
        <dgm:presLayoutVars>
          <dgm:bulletEnabled val="1"/>
        </dgm:presLayoutVars>
      </dgm:prSet>
      <dgm:spPr>
        <a:prstGeom prst="snip1Rect">
          <a:avLst/>
        </a:prstGeom>
      </dgm:spPr>
    </dgm:pt>
  </dgm:ptLst>
  <dgm:cxnLst>
    <dgm:cxn modelId="{9F50C705-1A6C-4C8E-9ED3-7D375C5EA8B4}" type="presOf" srcId="{05302E2D-76F3-47C0-B996-E463F5A83B04}" destId="{3596CCD8-AF39-4078-B03F-CEABB483C28E}" srcOrd="0" destOrd="0" presId="urn:microsoft.com/office/officeart/2005/8/layout/process5"/>
    <dgm:cxn modelId="{DABC2919-79E6-4008-A212-CB651D032564}" type="presOf" srcId="{A8DD29C5-B7C6-44F6-A2F3-26627F99C48D}" destId="{1A88CC08-A215-4476-82B1-61E3EEE84081}" srcOrd="0" destOrd="0" presId="urn:microsoft.com/office/officeart/2005/8/layout/process5"/>
    <dgm:cxn modelId="{A021E31F-7D5B-4BA5-AFC8-4B01EB9884A1}" srcId="{CE169D90-AD09-4432-9DC9-9B2F7CA6BE23}" destId="{389506D1-C38B-4A70-B404-388BD61905E5}" srcOrd="4" destOrd="0" parTransId="{9EC21A5F-24DE-4CF4-A010-FA120C4716A5}" sibTransId="{2C9384FD-BB77-4B60-A738-7A8CDF24D3C2}"/>
    <dgm:cxn modelId="{4A7B3528-E311-4F73-AC2B-D85101B3D713}" type="presOf" srcId="{8E824E31-36EB-41E4-A9F3-D1BC3BFC6221}" destId="{292F35D4-6AFF-40D8-ADC8-DA4179CDEE1D}" srcOrd="0" destOrd="0" presId="urn:microsoft.com/office/officeart/2005/8/layout/process5"/>
    <dgm:cxn modelId="{3AC81A2D-1742-4CFE-8ADE-08A6FD2FF204}" type="presOf" srcId="{559D268B-FA46-44AC-B039-DB6C19C604F6}" destId="{A456AC61-E5D2-4488-8E2D-0282D95B9BDB}" srcOrd="0" destOrd="0" presId="urn:microsoft.com/office/officeart/2005/8/layout/process5"/>
    <dgm:cxn modelId="{8AFC432E-F5E9-4177-95A0-245B3C122E25}" srcId="{CE169D90-AD09-4432-9DC9-9B2F7CA6BE23}" destId="{E0CF05EF-33E6-4023-9B41-DF479B1DBB7E}" srcOrd="8" destOrd="0" parTransId="{E04199F3-3F8E-40FE-BDDB-BBB95E0D3C93}" sibTransId="{C21297A2-1375-49B1-A9E8-560E9B7DCDAF}"/>
    <dgm:cxn modelId="{EC0EEC2E-F942-4252-82D5-78A386C3481A}" srcId="{CE169D90-AD09-4432-9DC9-9B2F7CA6BE23}" destId="{E75ED646-0A3A-431C-B766-F675F27D673C}" srcOrd="2" destOrd="0" parTransId="{76C426DB-4383-43E9-8D95-5A479334FBA9}" sibTransId="{DEEEAE1D-E847-47EB-A68A-7AB9C3042A3E}"/>
    <dgm:cxn modelId="{BB33342F-D988-44ED-B329-F82A0BBE22C6}" type="presOf" srcId="{E2759F4E-D0DE-46A5-B78D-4E6A738944CE}" destId="{0C939C20-2B03-4CCA-91D9-CEB430B399E3}" srcOrd="0" destOrd="0" presId="urn:microsoft.com/office/officeart/2005/8/layout/process5"/>
    <dgm:cxn modelId="{570C5137-DCB9-4994-85F8-8CA496DF422A}" srcId="{CE169D90-AD09-4432-9DC9-9B2F7CA6BE23}" destId="{6B965B18-A2F1-4A58-89AA-647016A7CEFC}" srcOrd="0" destOrd="0" parTransId="{C2BC231D-1F2B-4E07-8C6F-9740E8E4932C}" sibTransId="{11829D1A-DCB0-48C8-A738-A2507A3F087A}"/>
    <dgm:cxn modelId="{4C0E783C-FB3C-46E6-AD0B-A78636B36502}" type="presOf" srcId="{1E2216ED-BC3F-4524-BA36-415D5C9A22C7}" destId="{3D1A6660-9401-4C7F-B447-F6B4EE72CC9D}" srcOrd="0" destOrd="0" presId="urn:microsoft.com/office/officeart/2005/8/layout/process5"/>
    <dgm:cxn modelId="{8D9CFC3C-3C83-4652-B709-0DF74CF98E0A}" type="presOf" srcId="{DEEEAE1D-E847-47EB-A68A-7AB9C3042A3E}" destId="{F18FD211-83D7-4A05-A52B-C8AC3B30FF1E}" srcOrd="0" destOrd="0" presId="urn:microsoft.com/office/officeart/2005/8/layout/process5"/>
    <dgm:cxn modelId="{4821E960-8606-4B7D-8EAC-8A47B24DDF77}" type="presOf" srcId="{389506D1-C38B-4A70-B404-388BD61905E5}" destId="{D4731E6D-A7A3-4545-90A9-E99B99E444F9}" srcOrd="0" destOrd="0" presId="urn:microsoft.com/office/officeart/2005/8/layout/process5"/>
    <dgm:cxn modelId="{67EA6761-5127-4BAB-9255-D6DB347B0630}" type="presOf" srcId="{CE169D90-AD09-4432-9DC9-9B2F7CA6BE23}" destId="{D727394C-30C0-4D7A-9C15-3ADB3B92A38C}" srcOrd="0" destOrd="0" presId="urn:microsoft.com/office/officeart/2005/8/layout/process5"/>
    <dgm:cxn modelId="{3F065949-6ADF-4FB4-AB20-A6BA3DAD4B7F}" srcId="{CE169D90-AD09-4432-9DC9-9B2F7CA6BE23}" destId="{05302E2D-76F3-47C0-B996-E463F5A83B04}" srcOrd="3" destOrd="0" parTransId="{9F76EC60-4C35-4DFC-AB94-DCF8351CBCB7}" sibTransId="{EDD3C768-1B5F-4858-93CC-A5135696E090}"/>
    <dgm:cxn modelId="{CC2EEF69-AA04-4669-B8EA-C626ADB76FD7}" type="presOf" srcId="{74BA00CF-4527-4406-82FE-BF1AA63A4A91}" destId="{753174B9-AA63-4B02-BB21-F54AF485DE51}" srcOrd="1" destOrd="0" presId="urn:microsoft.com/office/officeart/2005/8/layout/process5"/>
    <dgm:cxn modelId="{EBD1A053-B186-48A5-9A8E-A376AA3FDA65}" srcId="{CE169D90-AD09-4432-9DC9-9B2F7CA6BE23}" destId="{8E824E31-36EB-41E4-A9F3-D1BC3BFC6221}" srcOrd="6" destOrd="0" parTransId="{D2E7A903-E0C0-42FB-8894-AB4E24F01CB8}" sibTransId="{E1D7075C-DAD9-4217-927C-87AC62695C66}"/>
    <dgm:cxn modelId="{2C893282-A675-4B08-80F2-63C2742966BE}" type="presOf" srcId="{E2759F4E-D0DE-46A5-B78D-4E6A738944CE}" destId="{34CFEAB0-792F-4667-9B2B-9F538B0AF89F}" srcOrd="1" destOrd="0" presId="urn:microsoft.com/office/officeart/2005/8/layout/process5"/>
    <dgm:cxn modelId="{E8365F88-E345-46E6-9E82-BDACAF4A5A31}" type="presOf" srcId="{2C9384FD-BB77-4B60-A738-7A8CDF24D3C2}" destId="{5F33E568-EEBC-41B1-949E-C07B66B53F9F}" srcOrd="1" destOrd="0" presId="urn:microsoft.com/office/officeart/2005/8/layout/process5"/>
    <dgm:cxn modelId="{2C3CF38A-2E33-4F71-A566-1D400DC2FEB4}" type="presOf" srcId="{EDD3C768-1B5F-4858-93CC-A5135696E090}" destId="{DDC269A0-B63E-4057-A64C-BF87B3F9D1B0}" srcOrd="0" destOrd="0" presId="urn:microsoft.com/office/officeart/2005/8/layout/process5"/>
    <dgm:cxn modelId="{2F475C8E-94B9-4B44-9532-29BD5482192A}" type="presOf" srcId="{6B965B18-A2F1-4A58-89AA-647016A7CEFC}" destId="{3C94A90E-5076-4614-94DB-C536F3A7F604}" srcOrd="0" destOrd="0" presId="urn:microsoft.com/office/officeart/2005/8/layout/process5"/>
    <dgm:cxn modelId="{C35AB996-8A86-4B53-8B9F-97160376EDB1}" type="presOf" srcId="{E75ED646-0A3A-431C-B766-F675F27D673C}" destId="{885C4313-E6E2-4457-A024-5FD67479F7B1}" srcOrd="0" destOrd="0" presId="urn:microsoft.com/office/officeart/2005/8/layout/process5"/>
    <dgm:cxn modelId="{EF5FAD98-DF49-48D0-B0D2-8E39F00CD6DE}" srcId="{CE169D90-AD09-4432-9DC9-9B2F7CA6BE23}" destId="{559D268B-FA46-44AC-B039-DB6C19C604F6}" srcOrd="7" destOrd="0" parTransId="{36E751C1-8EAD-4A47-BB73-5F3406B78D09}" sibTransId="{74BA00CF-4527-4406-82FE-BF1AA63A4A91}"/>
    <dgm:cxn modelId="{CAE8679C-8464-49A3-A3D8-0A4E8F879296}" srcId="{CE169D90-AD09-4432-9DC9-9B2F7CA6BE23}" destId="{A8EE61C3-8863-43FD-BDB2-AFA82D911E7C}" srcOrd="5" destOrd="0" parTransId="{F4BF27A3-59F8-4927-9A35-CF477B730550}" sibTransId="{1E2216ED-BC3F-4524-BA36-415D5C9A22C7}"/>
    <dgm:cxn modelId="{0761FF9D-73AD-4BAE-AD1A-177BE2E3CCC3}" type="presOf" srcId="{11829D1A-DCB0-48C8-A738-A2507A3F087A}" destId="{3B7F1EC3-CC1D-4D88-9582-060024450ADB}" srcOrd="1" destOrd="0" presId="urn:microsoft.com/office/officeart/2005/8/layout/process5"/>
    <dgm:cxn modelId="{D6C658A9-8939-4C70-AD71-6CE650747CE7}" type="presOf" srcId="{2C9384FD-BB77-4B60-A738-7A8CDF24D3C2}" destId="{87AB3C2E-1ABC-4163-B889-CB3451912AEB}" srcOrd="0" destOrd="0" presId="urn:microsoft.com/office/officeart/2005/8/layout/process5"/>
    <dgm:cxn modelId="{D5AC07BC-F6E6-40FF-8436-E493EA25E47C}" type="presOf" srcId="{A8EE61C3-8863-43FD-BDB2-AFA82D911E7C}" destId="{39D91B5F-E158-4C70-9ED1-0810C1008C51}" srcOrd="0" destOrd="0" presId="urn:microsoft.com/office/officeart/2005/8/layout/process5"/>
    <dgm:cxn modelId="{FD060BBE-76C0-44E2-B34B-4497D799CA48}" type="presOf" srcId="{74BA00CF-4527-4406-82FE-BF1AA63A4A91}" destId="{B6A0429A-EF60-4D6E-91EA-D4B54E6EB277}" srcOrd="0" destOrd="0" presId="urn:microsoft.com/office/officeart/2005/8/layout/process5"/>
    <dgm:cxn modelId="{0C0267BF-931B-4692-98BE-FCC33237355F}" type="presOf" srcId="{E0CF05EF-33E6-4023-9B41-DF479B1DBB7E}" destId="{9F055B4A-BAEE-49CC-ACC8-45655057AEDC}" srcOrd="0" destOrd="0" presId="urn:microsoft.com/office/officeart/2005/8/layout/process5"/>
    <dgm:cxn modelId="{220124C5-523C-46A0-B82C-9B7292A06657}" type="presOf" srcId="{1E2216ED-BC3F-4524-BA36-415D5C9A22C7}" destId="{EBD3FBA3-E0E0-474B-BD0A-F3B0527F734C}" srcOrd="1" destOrd="0" presId="urn:microsoft.com/office/officeart/2005/8/layout/process5"/>
    <dgm:cxn modelId="{781C82D7-BE05-40B1-B7FF-A6CDE175C413}" srcId="{CE169D90-AD09-4432-9DC9-9B2F7CA6BE23}" destId="{A8DD29C5-B7C6-44F6-A2F3-26627F99C48D}" srcOrd="1" destOrd="0" parTransId="{5FC8DA1E-8FD4-41FC-8EC5-CFDF821E201D}" sibTransId="{E2759F4E-D0DE-46A5-B78D-4E6A738944CE}"/>
    <dgm:cxn modelId="{BA7ADAD8-1A08-4C23-8A30-2911349B58AB}" type="presOf" srcId="{DEEEAE1D-E847-47EB-A68A-7AB9C3042A3E}" destId="{0822C706-721A-4F5D-92CA-09197F996102}" srcOrd="1" destOrd="0" presId="urn:microsoft.com/office/officeart/2005/8/layout/process5"/>
    <dgm:cxn modelId="{D28BBEDB-4102-45DD-A593-53F8D61A9E2B}" type="presOf" srcId="{11829D1A-DCB0-48C8-A738-A2507A3F087A}" destId="{49C83668-6535-48D6-8D2F-F25F96D14C7E}" srcOrd="0" destOrd="0" presId="urn:microsoft.com/office/officeart/2005/8/layout/process5"/>
    <dgm:cxn modelId="{0EF79BDC-11D6-471F-BE80-77EB787583AD}" type="presOf" srcId="{E1D7075C-DAD9-4217-927C-87AC62695C66}" destId="{31C05259-1035-479E-BC3C-20AAD7CDC297}" srcOrd="0" destOrd="0" presId="urn:microsoft.com/office/officeart/2005/8/layout/process5"/>
    <dgm:cxn modelId="{FAFDAFE5-86DA-4479-BBD7-FBE28104BD90}" type="presOf" srcId="{E1D7075C-DAD9-4217-927C-87AC62695C66}" destId="{B815D192-25DE-49F6-A084-6547BAA100BD}" srcOrd="1" destOrd="0" presId="urn:microsoft.com/office/officeart/2005/8/layout/process5"/>
    <dgm:cxn modelId="{A0CB90FE-E2A1-43B6-8DA5-361BAC4B1083}" type="presOf" srcId="{EDD3C768-1B5F-4858-93CC-A5135696E090}" destId="{D8999E79-081D-44CA-A439-7F9626AF01B8}" srcOrd="1" destOrd="0" presId="urn:microsoft.com/office/officeart/2005/8/layout/process5"/>
    <dgm:cxn modelId="{0CFF3F11-AE2D-46DD-8DEE-E87A40B5653E}" type="presParOf" srcId="{D727394C-30C0-4D7A-9C15-3ADB3B92A38C}" destId="{3C94A90E-5076-4614-94DB-C536F3A7F604}" srcOrd="0" destOrd="0" presId="urn:microsoft.com/office/officeart/2005/8/layout/process5"/>
    <dgm:cxn modelId="{3DFBF0F6-903F-40B5-8F51-2C7FA4DE9143}" type="presParOf" srcId="{D727394C-30C0-4D7A-9C15-3ADB3B92A38C}" destId="{49C83668-6535-48D6-8D2F-F25F96D14C7E}" srcOrd="1" destOrd="0" presId="urn:microsoft.com/office/officeart/2005/8/layout/process5"/>
    <dgm:cxn modelId="{4B4CEEC6-2F15-4EA8-A8CB-E7256C503345}" type="presParOf" srcId="{49C83668-6535-48D6-8D2F-F25F96D14C7E}" destId="{3B7F1EC3-CC1D-4D88-9582-060024450ADB}" srcOrd="0" destOrd="0" presId="urn:microsoft.com/office/officeart/2005/8/layout/process5"/>
    <dgm:cxn modelId="{24DC9398-D47C-48CE-B720-26458C4D284F}" type="presParOf" srcId="{D727394C-30C0-4D7A-9C15-3ADB3B92A38C}" destId="{1A88CC08-A215-4476-82B1-61E3EEE84081}" srcOrd="2" destOrd="0" presId="urn:microsoft.com/office/officeart/2005/8/layout/process5"/>
    <dgm:cxn modelId="{21CC6913-BEA2-4CBE-883F-F830236709B0}" type="presParOf" srcId="{D727394C-30C0-4D7A-9C15-3ADB3B92A38C}" destId="{0C939C20-2B03-4CCA-91D9-CEB430B399E3}" srcOrd="3" destOrd="0" presId="urn:microsoft.com/office/officeart/2005/8/layout/process5"/>
    <dgm:cxn modelId="{83E9B54C-F99B-4584-B73A-5E04D554C762}" type="presParOf" srcId="{0C939C20-2B03-4CCA-91D9-CEB430B399E3}" destId="{34CFEAB0-792F-4667-9B2B-9F538B0AF89F}" srcOrd="0" destOrd="0" presId="urn:microsoft.com/office/officeart/2005/8/layout/process5"/>
    <dgm:cxn modelId="{FF7AB6EF-A811-4A7E-850E-D91E7B88724B}" type="presParOf" srcId="{D727394C-30C0-4D7A-9C15-3ADB3B92A38C}" destId="{885C4313-E6E2-4457-A024-5FD67479F7B1}" srcOrd="4" destOrd="0" presId="urn:microsoft.com/office/officeart/2005/8/layout/process5"/>
    <dgm:cxn modelId="{B2742D22-36C8-4F34-BAF3-E0490057FBFA}" type="presParOf" srcId="{D727394C-30C0-4D7A-9C15-3ADB3B92A38C}" destId="{F18FD211-83D7-4A05-A52B-C8AC3B30FF1E}" srcOrd="5" destOrd="0" presId="urn:microsoft.com/office/officeart/2005/8/layout/process5"/>
    <dgm:cxn modelId="{4FFB4814-A31D-4A78-864E-9265F92EEA7B}" type="presParOf" srcId="{F18FD211-83D7-4A05-A52B-C8AC3B30FF1E}" destId="{0822C706-721A-4F5D-92CA-09197F996102}" srcOrd="0" destOrd="0" presId="urn:microsoft.com/office/officeart/2005/8/layout/process5"/>
    <dgm:cxn modelId="{4600533B-B9F1-413E-83D3-8C4E056A0F3B}" type="presParOf" srcId="{D727394C-30C0-4D7A-9C15-3ADB3B92A38C}" destId="{3596CCD8-AF39-4078-B03F-CEABB483C28E}" srcOrd="6" destOrd="0" presId="urn:microsoft.com/office/officeart/2005/8/layout/process5"/>
    <dgm:cxn modelId="{187C0DB8-0323-4131-B70D-2B29205F2F9C}" type="presParOf" srcId="{D727394C-30C0-4D7A-9C15-3ADB3B92A38C}" destId="{DDC269A0-B63E-4057-A64C-BF87B3F9D1B0}" srcOrd="7" destOrd="0" presId="urn:microsoft.com/office/officeart/2005/8/layout/process5"/>
    <dgm:cxn modelId="{CD9CF90E-2986-4B6C-A088-226BE43EEA46}" type="presParOf" srcId="{DDC269A0-B63E-4057-A64C-BF87B3F9D1B0}" destId="{D8999E79-081D-44CA-A439-7F9626AF01B8}" srcOrd="0" destOrd="0" presId="urn:microsoft.com/office/officeart/2005/8/layout/process5"/>
    <dgm:cxn modelId="{9D6ABFD9-6539-446F-9ECA-7CD2DE4B5F95}" type="presParOf" srcId="{D727394C-30C0-4D7A-9C15-3ADB3B92A38C}" destId="{D4731E6D-A7A3-4545-90A9-E99B99E444F9}" srcOrd="8" destOrd="0" presId="urn:microsoft.com/office/officeart/2005/8/layout/process5"/>
    <dgm:cxn modelId="{450152DE-AB76-4458-ACAC-23F8A0626263}" type="presParOf" srcId="{D727394C-30C0-4D7A-9C15-3ADB3B92A38C}" destId="{87AB3C2E-1ABC-4163-B889-CB3451912AEB}" srcOrd="9" destOrd="0" presId="urn:microsoft.com/office/officeart/2005/8/layout/process5"/>
    <dgm:cxn modelId="{FC6F3DA9-401C-4735-BDD0-3C81538499DC}" type="presParOf" srcId="{87AB3C2E-1ABC-4163-B889-CB3451912AEB}" destId="{5F33E568-EEBC-41B1-949E-C07B66B53F9F}" srcOrd="0" destOrd="0" presId="urn:microsoft.com/office/officeart/2005/8/layout/process5"/>
    <dgm:cxn modelId="{FE015FA6-D105-452C-9FAF-21F2A188DDA3}" type="presParOf" srcId="{D727394C-30C0-4D7A-9C15-3ADB3B92A38C}" destId="{39D91B5F-E158-4C70-9ED1-0810C1008C51}" srcOrd="10" destOrd="0" presId="urn:microsoft.com/office/officeart/2005/8/layout/process5"/>
    <dgm:cxn modelId="{E496F40A-EF96-4EB3-9B22-19A7EFA15E7B}" type="presParOf" srcId="{D727394C-30C0-4D7A-9C15-3ADB3B92A38C}" destId="{3D1A6660-9401-4C7F-B447-F6B4EE72CC9D}" srcOrd="11" destOrd="0" presId="urn:microsoft.com/office/officeart/2005/8/layout/process5"/>
    <dgm:cxn modelId="{55AE8157-E3F8-4B59-A1E3-AA4E2A499839}" type="presParOf" srcId="{3D1A6660-9401-4C7F-B447-F6B4EE72CC9D}" destId="{EBD3FBA3-E0E0-474B-BD0A-F3B0527F734C}" srcOrd="0" destOrd="0" presId="urn:microsoft.com/office/officeart/2005/8/layout/process5"/>
    <dgm:cxn modelId="{A7749372-ED36-43E7-9A92-EA07CF0B6267}" type="presParOf" srcId="{D727394C-30C0-4D7A-9C15-3ADB3B92A38C}" destId="{292F35D4-6AFF-40D8-ADC8-DA4179CDEE1D}" srcOrd="12" destOrd="0" presId="urn:microsoft.com/office/officeart/2005/8/layout/process5"/>
    <dgm:cxn modelId="{44B4C871-FDEE-4898-B3F9-C7CCF24ED6AC}" type="presParOf" srcId="{D727394C-30C0-4D7A-9C15-3ADB3B92A38C}" destId="{31C05259-1035-479E-BC3C-20AAD7CDC297}" srcOrd="13" destOrd="0" presId="urn:microsoft.com/office/officeart/2005/8/layout/process5"/>
    <dgm:cxn modelId="{94B1E7A1-33DF-47E7-BA90-DD5D05DC9EA7}" type="presParOf" srcId="{31C05259-1035-479E-BC3C-20AAD7CDC297}" destId="{B815D192-25DE-49F6-A084-6547BAA100BD}" srcOrd="0" destOrd="0" presId="urn:microsoft.com/office/officeart/2005/8/layout/process5"/>
    <dgm:cxn modelId="{11E5E2AF-BA67-4E6A-BB2D-DB8E202A389D}" type="presParOf" srcId="{D727394C-30C0-4D7A-9C15-3ADB3B92A38C}" destId="{A456AC61-E5D2-4488-8E2D-0282D95B9BDB}" srcOrd="14" destOrd="0" presId="urn:microsoft.com/office/officeart/2005/8/layout/process5"/>
    <dgm:cxn modelId="{FBCA8EE6-8C4B-43D1-8AA7-096F91BFA516}" type="presParOf" srcId="{D727394C-30C0-4D7A-9C15-3ADB3B92A38C}" destId="{B6A0429A-EF60-4D6E-91EA-D4B54E6EB277}" srcOrd="15" destOrd="0" presId="urn:microsoft.com/office/officeart/2005/8/layout/process5"/>
    <dgm:cxn modelId="{84EA82CF-52B0-4B6E-91C0-7E2E7EE68DAF}" type="presParOf" srcId="{B6A0429A-EF60-4D6E-91EA-D4B54E6EB277}" destId="{753174B9-AA63-4B02-BB21-F54AF485DE51}" srcOrd="0" destOrd="0" presId="urn:microsoft.com/office/officeart/2005/8/layout/process5"/>
    <dgm:cxn modelId="{163927E3-1CCD-479E-A5FD-598DE0AFB4B1}" type="presParOf" srcId="{D727394C-30C0-4D7A-9C15-3ADB3B92A38C}" destId="{9F055B4A-BAEE-49CC-ACC8-45655057AEDC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4A90E-5076-4614-94DB-C536F3A7F604}">
      <dsp:nvSpPr>
        <dsp:cNvPr id="0" name=""/>
        <dsp:cNvSpPr/>
      </dsp:nvSpPr>
      <dsp:spPr>
        <a:xfrm>
          <a:off x="6042" y="361336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OS loader </a:t>
          </a:r>
          <a:r>
            <a:rPr lang="en-US" sz="1000" b="0" i="0" kern="1200" dirty="0"/>
            <a:t>loads the </a:t>
          </a:r>
          <a:r>
            <a:rPr lang="en-US" sz="1000" b="1" i="0" kern="1200" dirty="0"/>
            <a:t>program's executable </a:t>
          </a:r>
          <a:r>
            <a:rPr lang="en-US" sz="1000" b="0" i="0" kern="1200" dirty="0"/>
            <a:t>and </a:t>
          </a:r>
          <a:r>
            <a:rPr lang="en-US" sz="1000" b="1" i="0" kern="1200" dirty="0"/>
            <a:t>dependencies</a:t>
          </a:r>
          <a:r>
            <a:rPr lang="en-US" sz="1000" b="0" i="0" kern="1200" dirty="0"/>
            <a:t> (e.g., shared libraries) into memory.</a:t>
          </a:r>
          <a:endParaRPr lang="en-GB" sz="1000" kern="1200" dirty="0"/>
        </a:p>
      </dsp:txBody>
      <dsp:txXfrm>
        <a:off x="6042" y="451645"/>
        <a:ext cx="1715842" cy="993381"/>
      </dsp:txXfrm>
    </dsp:sp>
    <dsp:sp modelId="{49C83668-6535-48D6-8D2F-F25F96D14C7E}">
      <dsp:nvSpPr>
        <dsp:cNvPr id="0" name=""/>
        <dsp:cNvSpPr/>
      </dsp:nvSpPr>
      <dsp:spPr>
        <a:xfrm>
          <a:off x="1971135" y="679219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1971135" y="768804"/>
        <a:ext cx="268033" cy="268755"/>
      </dsp:txXfrm>
    </dsp:sp>
    <dsp:sp modelId="{1A88CC08-A215-4476-82B1-61E3EEE84081}">
      <dsp:nvSpPr>
        <dsp:cNvPr id="0" name=""/>
        <dsp:cNvSpPr/>
      </dsp:nvSpPr>
      <dsp:spPr>
        <a:xfrm>
          <a:off x="2534655" y="361336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5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5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Stack and Heap are setup</a:t>
          </a:r>
        </a:p>
      </dsp:txBody>
      <dsp:txXfrm>
        <a:off x="2534655" y="451645"/>
        <a:ext cx="1715842" cy="993381"/>
      </dsp:txXfrm>
    </dsp:sp>
    <dsp:sp modelId="{0C939C20-2B03-4CCA-91D9-CEB430B399E3}">
      <dsp:nvSpPr>
        <dsp:cNvPr id="0" name=""/>
        <dsp:cNvSpPr/>
      </dsp:nvSpPr>
      <dsp:spPr>
        <a:xfrm>
          <a:off x="4499748" y="679219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79188"/>
                <a:satOff val="-13553"/>
                <a:lumOff val="85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79188"/>
                <a:satOff val="-13553"/>
                <a:lumOff val="85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79188"/>
                <a:satOff val="-13553"/>
                <a:lumOff val="85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499748" y="768804"/>
        <a:ext cx="268033" cy="268755"/>
      </dsp:txXfrm>
    </dsp:sp>
    <dsp:sp modelId="{885C4313-E6E2-4457-A024-5FD67479F7B1}">
      <dsp:nvSpPr>
        <dsp:cNvPr id="0" name=""/>
        <dsp:cNvSpPr/>
      </dsp:nvSpPr>
      <dsp:spPr>
        <a:xfrm>
          <a:off x="5063267" y="361336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Control passed to </a:t>
          </a:r>
          <a:r>
            <a:rPr lang="en-GB" sz="1000" b="1" kern="1200" dirty="0"/>
            <a:t>_start </a:t>
          </a:r>
          <a:r>
            <a:rPr lang="en-GB" sz="1000" kern="1200" dirty="0"/>
            <a:t>function; </a:t>
          </a:r>
          <a:r>
            <a:rPr lang="en-US" sz="1000" b="0" i="0" kern="1200" dirty="0"/>
            <a:t>part of the C runtime library (crt0 or similar)</a:t>
          </a:r>
          <a:r>
            <a:rPr lang="en-GB" sz="1000" kern="1200" dirty="0"/>
            <a:t> </a:t>
          </a:r>
        </a:p>
      </dsp:txBody>
      <dsp:txXfrm>
        <a:off x="5063267" y="451645"/>
        <a:ext cx="1715842" cy="993381"/>
      </dsp:txXfrm>
    </dsp:sp>
    <dsp:sp modelId="{F18FD211-83D7-4A05-A52B-C8AC3B30FF1E}">
      <dsp:nvSpPr>
        <dsp:cNvPr id="0" name=""/>
        <dsp:cNvSpPr/>
      </dsp:nvSpPr>
      <dsp:spPr>
        <a:xfrm rot="5400000">
          <a:off x="5774891" y="1571457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58376"/>
                <a:satOff val="-27106"/>
                <a:lumOff val="171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58376"/>
                <a:satOff val="-27106"/>
                <a:lumOff val="171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58376"/>
                <a:satOff val="-27106"/>
                <a:lumOff val="171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5831966" y="1603968"/>
        <a:ext cx="268755" cy="268033"/>
      </dsp:txXfrm>
    </dsp:sp>
    <dsp:sp modelId="{3596CCD8-AF39-4078-B03F-CEABB483C28E}">
      <dsp:nvSpPr>
        <dsp:cNvPr id="0" name=""/>
        <dsp:cNvSpPr/>
      </dsp:nvSpPr>
      <dsp:spPr>
        <a:xfrm>
          <a:off x="5063267" y="2167488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5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5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_start </a:t>
          </a:r>
          <a:r>
            <a:rPr lang="en-GB" sz="1000" kern="1200" dirty="0"/>
            <a:t>preps </a:t>
          </a:r>
          <a:r>
            <a:rPr lang="en-GB" sz="1000" kern="1200" dirty="0" err="1"/>
            <a:t>argc</a:t>
          </a:r>
          <a:r>
            <a:rPr lang="en-GB" sz="1000" kern="1200" dirty="0"/>
            <a:t> and </a:t>
          </a:r>
          <a:r>
            <a:rPr lang="en-GB" sz="1000" kern="1200" dirty="0" err="1"/>
            <a:t>argv</a:t>
          </a:r>
          <a:r>
            <a:rPr lang="en-GB" sz="1000" kern="1200" dirty="0"/>
            <a:t> (OS has placed on stack) for main() to use</a:t>
          </a:r>
        </a:p>
      </dsp:txBody>
      <dsp:txXfrm>
        <a:off x="5063267" y="2257797"/>
        <a:ext cx="1715842" cy="993381"/>
      </dsp:txXfrm>
    </dsp:sp>
    <dsp:sp modelId="{DDC269A0-B63E-4057-A64C-BF87B3F9D1B0}">
      <dsp:nvSpPr>
        <dsp:cNvPr id="0" name=""/>
        <dsp:cNvSpPr/>
      </dsp:nvSpPr>
      <dsp:spPr>
        <a:xfrm rot="10800000">
          <a:off x="4521421" y="2485370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37564"/>
                <a:satOff val="-40659"/>
                <a:lumOff val="256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37564"/>
                <a:satOff val="-40659"/>
                <a:lumOff val="256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37564"/>
                <a:satOff val="-40659"/>
                <a:lumOff val="256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4636292" y="2574955"/>
        <a:ext cx="268033" cy="268755"/>
      </dsp:txXfrm>
    </dsp:sp>
    <dsp:sp modelId="{D4731E6D-A7A3-4545-90A9-E99B99E444F9}">
      <dsp:nvSpPr>
        <dsp:cNvPr id="0" name=""/>
        <dsp:cNvSpPr/>
      </dsp:nvSpPr>
      <dsp:spPr>
        <a:xfrm>
          <a:off x="2534655" y="2167488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_start</a:t>
          </a:r>
          <a:r>
            <a:rPr lang="en-GB" sz="1000" kern="1200" dirty="0"/>
            <a:t> initialises any necessary parts of the run-time library, e.g. global constants etc.</a:t>
          </a:r>
        </a:p>
      </dsp:txBody>
      <dsp:txXfrm>
        <a:off x="2534655" y="2257797"/>
        <a:ext cx="1715842" cy="993381"/>
      </dsp:txXfrm>
    </dsp:sp>
    <dsp:sp modelId="{87AB3C2E-1ABC-4163-B889-CB3451912AEB}">
      <dsp:nvSpPr>
        <dsp:cNvPr id="0" name=""/>
        <dsp:cNvSpPr/>
      </dsp:nvSpPr>
      <dsp:spPr>
        <a:xfrm rot="10800000">
          <a:off x="1992809" y="2485370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16752"/>
                <a:satOff val="-54212"/>
                <a:lumOff val="342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16752"/>
                <a:satOff val="-54212"/>
                <a:lumOff val="342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16752"/>
                <a:satOff val="-54212"/>
                <a:lumOff val="342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2107680" y="2574955"/>
        <a:ext cx="268033" cy="268755"/>
      </dsp:txXfrm>
    </dsp:sp>
    <dsp:sp modelId="{39D91B5F-E158-4C70-9ED1-0810C1008C51}">
      <dsp:nvSpPr>
        <dsp:cNvPr id="0" name=""/>
        <dsp:cNvSpPr/>
      </dsp:nvSpPr>
      <dsp:spPr>
        <a:xfrm>
          <a:off x="6042" y="2167488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5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5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5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_</a:t>
          </a:r>
          <a:r>
            <a:rPr lang="en-GB" sz="1000" b="1" kern="1200" dirty="0"/>
            <a:t>start</a:t>
          </a:r>
          <a:r>
            <a:rPr lang="en-GB" sz="1000" kern="1200" dirty="0"/>
            <a:t> calls </a:t>
          </a:r>
          <a:r>
            <a:rPr lang="en-GB" sz="1000" b="1" kern="1200" dirty="0"/>
            <a:t>__</a:t>
          </a:r>
          <a:r>
            <a:rPr lang="en-GB" sz="1000" b="1" kern="1200" dirty="0" err="1"/>
            <a:t>lib_start_main</a:t>
          </a:r>
          <a:r>
            <a:rPr lang="en-GB" sz="1000" kern="1200" dirty="0"/>
            <a:t>, </a:t>
          </a:r>
          <a:r>
            <a:rPr lang="en-US" sz="1000" b="0" i="0" kern="1200" dirty="0"/>
            <a:t>part of the GNU C Library (</a:t>
          </a:r>
          <a:r>
            <a:rPr lang="en-US" sz="1000" b="0" i="0" kern="1200" dirty="0" err="1"/>
            <a:t>glibc</a:t>
          </a:r>
          <a:r>
            <a:rPr lang="en-US" sz="1000" b="0" i="0" kern="1200" dirty="0"/>
            <a:t>) </a:t>
          </a:r>
          <a:endParaRPr lang="en-GB" sz="1000" kern="1200" dirty="0"/>
        </a:p>
      </dsp:txBody>
      <dsp:txXfrm>
        <a:off x="6042" y="2257797"/>
        <a:ext cx="1715842" cy="993381"/>
      </dsp:txXfrm>
    </dsp:sp>
    <dsp:sp modelId="{3D1A6660-9401-4C7F-B447-F6B4EE72CC9D}">
      <dsp:nvSpPr>
        <dsp:cNvPr id="0" name=""/>
        <dsp:cNvSpPr/>
      </dsp:nvSpPr>
      <dsp:spPr>
        <a:xfrm rot="5400000">
          <a:off x="717666" y="3377609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95940"/>
                <a:satOff val="-67765"/>
                <a:lumOff val="428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95940"/>
                <a:satOff val="-67765"/>
                <a:lumOff val="428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95940"/>
                <a:satOff val="-67765"/>
                <a:lumOff val="428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774741" y="3410120"/>
        <a:ext cx="268755" cy="268033"/>
      </dsp:txXfrm>
    </dsp:sp>
    <dsp:sp modelId="{292F35D4-6AFF-40D8-ADC8-DA4179CDEE1D}">
      <dsp:nvSpPr>
        <dsp:cNvPr id="0" name=""/>
        <dsp:cNvSpPr/>
      </dsp:nvSpPr>
      <dsp:spPr>
        <a:xfrm>
          <a:off x="6042" y="3973639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__</a:t>
          </a:r>
          <a:r>
            <a:rPr lang="en-GB" sz="1000" b="1" kern="1200" dirty="0" err="1"/>
            <a:t>lib_start_main</a:t>
          </a:r>
          <a:r>
            <a:rPr lang="en-GB" sz="1000" b="1" kern="1200" dirty="0"/>
            <a:t> </a:t>
          </a:r>
          <a:r>
            <a:rPr lang="en-GB" sz="1000" kern="1200" dirty="0"/>
            <a:t>sets up exception handling, I/O and registers the </a:t>
          </a:r>
          <a:r>
            <a:rPr lang="en-GB" sz="1000" b="1" kern="1200" dirty="0" err="1"/>
            <a:t>atexit</a:t>
          </a:r>
          <a:r>
            <a:rPr lang="en-GB" sz="1000" kern="1200" dirty="0"/>
            <a:t> </a:t>
          </a:r>
          <a:r>
            <a:rPr lang="en-GB" sz="1000" b="1" kern="1200" dirty="0"/>
            <a:t>handler</a:t>
          </a:r>
          <a:r>
            <a:rPr lang="en-GB" sz="1000" kern="1200" dirty="0"/>
            <a:t>, calls our </a:t>
          </a:r>
          <a:r>
            <a:rPr lang="en-GB" sz="1000" b="1" kern="1200" dirty="0"/>
            <a:t>main() </a:t>
          </a:r>
          <a:r>
            <a:rPr lang="en-GB" sz="1000" kern="1200" dirty="0"/>
            <a:t>with its </a:t>
          </a:r>
          <a:r>
            <a:rPr lang="en-GB" sz="1000" kern="1200" dirty="0" err="1"/>
            <a:t>args</a:t>
          </a:r>
          <a:endParaRPr lang="en-GB" sz="1000" kern="1200" dirty="0"/>
        </a:p>
      </dsp:txBody>
      <dsp:txXfrm>
        <a:off x="6042" y="4063948"/>
        <a:ext cx="1715842" cy="993381"/>
      </dsp:txXfrm>
    </dsp:sp>
    <dsp:sp modelId="{31C05259-1035-479E-BC3C-20AAD7CDC297}">
      <dsp:nvSpPr>
        <dsp:cNvPr id="0" name=""/>
        <dsp:cNvSpPr/>
      </dsp:nvSpPr>
      <dsp:spPr>
        <a:xfrm>
          <a:off x="1971135" y="4291522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75128"/>
                <a:satOff val="-81318"/>
                <a:lumOff val="513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75128"/>
                <a:satOff val="-81318"/>
                <a:lumOff val="513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75128"/>
                <a:satOff val="-81318"/>
                <a:lumOff val="513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1971135" y="4381107"/>
        <a:ext cx="268033" cy="268755"/>
      </dsp:txXfrm>
    </dsp:sp>
    <dsp:sp modelId="{A456AC61-E5D2-4488-8E2D-0282D95B9BDB}">
      <dsp:nvSpPr>
        <dsp:cNvPr id="0" name=""/>
        <dsp:cNvSpPr/>
      </dsp:nvSpPr>
      <dsp:spPr>
        <a:xfrm>
          <a:off x="2534655" y="3973639"/>
          <a:ext cx="1806151" cy="1083690"/>
        </a:xfrm>
        <a:prstGeom prst="snip1Rect">
          <a:avLst/>
        </a:prstGeom>
        <a:solidFill>
          <a:srgbClr val="00EDB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rgbClr val="000000"/>
              </a:solidFill>
            </a:rPr>
            <a:t>main() </a:t>
          </a:r>
          <a:r>
            <a:rPr lang="en-GB" sz="1000" kern="1200" dirty="0">
              <a:solidFill>
                <a:srgbClr val="000000"/>
              </a:solidFill>
            </a:rPr>
            <a:t>runs with </a:t>
          </a:r>
          <a:r>
            <a:rPr lang="en-GB" sz="1000" kern="1200" dirty="0" err="1">
              <a:solidFill>
                <a:srgbClr val="000000"/>
              </a:solidFill>
            </a:rPr>
            <a:t>args</a:t>
          </a:r>
          <a:r>
            <a:rPr lang="en-GB" sz="1000" kern="1200" dirty="0">
              <a:solidFill>
                <a:srgbClr val="000000"/>
              </a:solidFill>
            </a:rPr>
            <a:t> and on completion typically returns SUCCESS status code 0 back to </a:t>
          </a:r>
          <a:r>
            <a:rPr lang="en-GB" sz="1000" b="1" kern="1200" dirty="0">
              <a:solidFill>
                <a:srgbClr val="000000"/>
              </a:solidFill>
            </a:rPr>
            <a:t>__</a:t>
          </a:r>
          <a:r>
            <a:rPr lang="en-GB" sz="1000" b="1" kern="1200" dirty="0" err="1">
              <a:solidFill>
                <a:srgbClr val="000000"/>
              </a:solidFill>
            </a:rPr>
            <a:t>lib_start_main</a:t>
          </a:r>
          <a:endParaRPr lang="en-GB" sz="1000" b="1" kern="1200" dirty="0">
            <a:solidFill>
              <a:srgbClr val="000000"/>
            </a:solidFill>
          </a:endParaRPr>
        </a:p>
      </dsp:txBody>
      <dsp:txXfrm>
        <a:off x="2534655" y="4063948"/>
        <a:ext cx="1715842" cy="993381"/>
      </dsp:txXfrm>
    </dsp:sp>
    <dsp:sp modelId="{B6A0429A-EF60-4D6E-91EA-D4B54E6EB277}">
      <dsp:nvSpPr>
        <dsp:cNvPr id="0" name=""/>
        <dsp:cNvSpPr/>
      </dsp:nvSpPr>
      <dsp:spPr>
        <a:xfrm>
          <a:off x="4499748" y="4291522"/>
          <a:ext cx="382904" cy="44792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554316"/>
                <a:satOff val="-94871"/>
                <a:lumOff val="599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554316"/>
                <a:satOff val="-94871"/>
                <a:lumOff val="599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554316"/>
                <a:satOff val="-94871"/>
                <a:lumOff val="599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499748" y="4381107"/>
        <a:ext cx="268033" cy="268755"/>
      </dsp:txXfrm>
    </dsp:sp>
    <dsp:sp modelId="{9F055B4A-BAEE-49CC-ACC8-45655057AEDC}">
      <dsp:nvSpPr>
        <dsp:cNvPr id="0" name=""/>
        <dsp:cNvSpPr/>
      </dsp:nvSpPr>
      <dsp:spPr>
        <a:xfrm>
          <a:off x="5063267" y="3973639"/>
          <a:ext cx="1806151" cy="1083690"/>
        </a:xfrm>
        <a:prstGeom prst="snip1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__</a:t>
          </a:r>
          <a:r>
            <a:rPr lang="en-GB" sz="1000" b="1" kern="1200" dirty="0" err="1"/>
            <a:t>lib_start_main</a:t>
          </a:r>
          <a:r>
            <a:rPr lang="en-GB" sz="1000" b="1" kern="1200" dirty="0"/>
            <a:t> </a:t>
          </a:r>
          <a:r>
            <a:rPr lang="en-GB" sz="1000" kern="1200" dirty="0"/>
            <a:t>calls </a:t>
          </a:r>
          <a:r>
            <a:rPr lang="en-GB" sz="1000" b="1" kern="1200" dirty="0"/>
            <a:t>_exit </a:t>
          </a:r>
          <a:r>
            <a:rPr lang="en-GB" sz="1000" kern="1200" dirty="0"/>
            <a:t>with returned STATUS code, destructors called on statics and </a:t>
          </a:r>
          <a:r>
            <a:rPr lang="en-GB" sz="1000" kern="1200" dirty="0" err="1"/>
            <a:t>globals</a:t>
          </a:r>
          <a:r>
            <a:rPr lang="en-GB" sz="1000" kern="1200" dirty="0"/>
            <a:t>; control passed back to OS </a:t>
          </a:r>
        </a:p>
      </dsp:txBody>
      <dsp:txXfrm>
        <a:off x="5063267" y="4063948"/>
        <a:ext cx="1715842" cy="993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we are following __</a:t>
            </a:r>
            <a:r>
              <a:rPr lang="en-GB" dirty="0" err="1"/>
              <a:t>lib_start_main</a:t>
            </a:r>
            <a:r>
              <a:rPr lang="en-GB" dirty="0"/>
              <a:t> to our main() function…</a:t>
            </a:r>
          </a:p>
          <a:p>
            <a:endParaRPr lang="en-GB" dirty="0"/>
          </a:p>
          <a:p>
            <a:r>
              <a:rPr lang="en-GB" dirty="0"/>
              <a:t>Note.</a:t>
            </a:r>
          </a:p>
          <a:p>
            <a:endParaRPr lang="en-GB" dirty="0"/>
          </a:p>
          <a:p>
            <a:r>
              <a:rPr lang="en-GB" dirty="0"/>
              <a:t>Also shown for comparison is the original source code for main(), providing a comparison to its (default) decompiled equivalent in </a:t>
            </a:r>
            <a:r>
              <a:rPr lang="en-GB" dirty="0" err="1"/>
              <a:t>Ghidra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7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For data members (properties)</a:t>
            </a:r>
          </a:p>
          <a:p>
            <a:endParaRPr lang="en-GB" dirty="0"/>
          </a:p>
          <a:p>
            <a:r>
              <a:rPr lang="en-GB" dirty="0"/>
              <a:t>Essentially, non-static data members are stored within the instance of the class (the object).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Layout of these member-types are sequential according to their declaration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Usually adjusted for alignment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Static data members are not stored in the instance of the class.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is one instance in memory, shared by all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Typically, in a globally accessible memory area, akin to global variables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r>
              <a:rPr lang="en-GB" b="1" dirty="0"/>
              <a:t>For function members (methods)</a:t>
            </a:r>
          </a:p>
          <a:p>
            <a:endParaRPr lang="en-GB" b="1" dirty="0"/>
          </a:p>
          <a:p>
            <a:r>
              <a:rPr lang="en-GB" b="0" dirty="0"/>
              <a:t>Non-static member functions do not occupy space in instances of the class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Just one set of code, shared by all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Properties used in member functions are differentiated through the use of the “this” pointer, which points to the specific instance in use (providing our OOP run-time polymorphism)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/>
              <a:t>Static member functions are also not part of the individual class instances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Exist as standalone functions with class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Virtual function members (methods)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Any class with a virtual function has a virtual table (</a:t>
            </a:r>
            <a:r>
              <a:rPr lang="en-GB" b="0" dirty="0" err="1"/>
              <a:t>vtable</a:t>
            </a:r>
            <a:r>
              <a:rPr lang="en-GB" b="0" dirty="0"/>
              <a:t>)…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Or those classes which inherit from a class with virtual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This is used to support dynamic dispatch (i.e. picking the correct version of the overridden method for the object being references)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Each class instance (object) contains a point (</a:t>
            </a:r>
            <a:r>
              <a:rPr lang="en-GB" b="0" dirty="0" err="1"/>
              <a:t>vptr</a:t>
            </a:r>
            <a:r>
              <a:rPr lang="en-GB" b="0" dirty="0"/>
              <a:t>) to the </a:t>
            </a:r>
            <a:r>
              <a:rPr lang="en-GB" b="0" dirty="0" err="1"/>
              <a:t>vtable</a:t>
            </a:r>
            <a:r>
              <a:rPr lang="en-GB" b="0" dirty="0"/>
              <a:t> of its class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dirty="0"/>
              <a:t>The </a:t>
            </a:r>
            <a:r>
              <a:rPr lang="en-GB" b="0" dirty="0" err="1"/>
              <a:t>vtable</a:t>
            </a:r>
            <a:r>
              <a:rPr lang="en-GB" b="0" dirty="0"/>
              <a:t> contains pointers to the class’s virtual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617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the provided C++ class </a:t>
            </a:r>
            <a:r>
              <a:rPr lang="en-US" dirty="0"/>
              <a:t>Example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we have defined a virtual destructor.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inclusion of a virtual destructor (or indeed any virtual function) means that the class will have a virtual table 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vtable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associated with it.</a:t>
            </a:r>
            <a:endParaRPr lang="en-GB" dirty="0"/>
          </a:p>
          <a:p>
            <a:pPr algn="l">
              <a:buFont typeface="Arial" panose="020B0604020202020204" pitchFamily="34" charset="0"/>
              <a:buNone/>
            </a:pPr>
            <a:endParaRPr lang="en-GB" dirty="0"/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Note that two destructors are generated when a destructor is polymorphic. This is to support specialized operator delete on derived classes. Operator delete is a static class function, not getting a this-pointer, so it cannot support normal polymorphic mechanisms. So instead, two destructors are generated, mangled as D0 and D1.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D0 is called the "deleting destructor". This is called when delete is called on the object. It delegates to any specialized operator-delete, and the global operator-delete is not called.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D1 is the member destructor, and is called whenever an object of this class goes out of scope. (It might be on the stack or be a sub-member of another class).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Virtual inheritance generates yet another destructor, D2. This is the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member destructor for virtual base-classes</a:t>
            </a:r>
          </a:p>
          <a:p>
            <a:pPr algn="l">
              <a:buFont typeface="Arial" panose="020B0604020202020204" pitchFamily="34" charset="0"/>
              <a:buNone/>
            </a:pPr>
            <a:endParaRPr lang="en-GB" dirty="0"/>
          </a:p>
          <a:p>
            <a:pPr algn="l">
              <a:buFont typeface="Arial" panose="020B0604020202020204" pitchFamily="34" charset="0"/>
              <a:buNone/>
            </a:pPr>
            <a:endParaRPr lang="en-GB" dirty="0"/>
          </a:p>
          <a:p>
            <a:pPr algn="l">
              <a:buFont typeface="Arial" panose="020B0604020202020204" pitchFamily="34" charset="0"/>
              <a:buNone/>
            </a:pPr>
            <a:r>
              <a:rPr lang="en-GB" dirty="0"/>
              <a:t>Also take note of the </a:t>
            </a:r>
            <a:r>
              <a:rPr lang="en-GB" b="1" dirty="0" err="1"/>
              <a:t>typeinfo</a:t>
            </a:r>
            <a:r>
              <a:rPr lang="en-GB" dirty="0"/>
              <a:t> entry flagged – more on this later!</a:t>
            </a:r>
          </a:p>
          <a:p>
            <a:pPr algn="l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637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addresses for the destructors match the entries in the </a:t>
            </a:r>
            <a:r>
              <a:rPr lang="en-GB" dirty="0" err="1"/>
              <a:t>vtable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34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addresses for the destructors match the entries in the </a:t>
            </a:r>
            <a:r>
              <a:rPr lang="en-GB" dirty="0" err="1"/>
              <a:t>vtable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21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Breakdown of "_ZN7Example5CountE“ mangled name…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_Z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This prefix starts almost all mangled names in GCC and indicates that what follows is a mangled name according to the C++ ABI (see 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further reading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N...E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This indicates the start (N) and end (E) of a nested name (or a sequence of names, which could include a class name followed by a method or a nested class, etc.). The names between N and E are further broken down into length-prefixed components.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7Example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This part decodes as follows: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7 indicates that the next 7 characters are part of the name.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Example is the name itself, referring to a class or namespace named "Example".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5Count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Similarly, this part is decoded 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 indicates that the next 5 characters are part of the name.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Count would typically represent either a function or a static member variable within the class "Example".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This marks the end of the nested name sequence.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Further reading:</a:t>
            </a:r>
          </a:p>
          <a:p>
            <a:pPr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Itanium C++ ABI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https://itanium-cxx-abi.github.io/cxx-abi/abi.html (Accessed: 2 May 2024).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72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GB" dirty="0"/>
              <a:t>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structure is primarily used to hold the runtime type information of an object. 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C++, this is accessed via the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operator, which returns a reference to a std::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type_info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object containing information about the type.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use RTTI features, including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typeid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the header file &lt;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&gt; must be included.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1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vtable</a:t>
            </a: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RTTI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RTTI data structures often include pointers to type information 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objects), which are stored along with the virtual method table (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vtable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 in memory. This happy arrangement permits dynamic type checks and safe type casts using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dynamic_cast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Locating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structures in a binary can be done by identifying specific patterns or known offsets relative to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vtables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This can help in mapping out class hierarchies and object relationships.</a:t>
            </a: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GB" dirty="0"/>
          </a:p>
          <a:p>
            <a:r>
              <a:rPr lang="en-GB" dirty="0"/>
              <a:t>Technical notes.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It’s worth remembering that the names returned by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(e.g., from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type_info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::name()) are usually mangled in binaries compiled with C++.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It’s important to understand the name mangling scheme used by the compiler to successfully “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demangle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” these names to their original, human-readable form.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2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this essentially means…</a:t>
            </a:r>
          </a:p>
          <a:p>
            <a:endParaRPr lang="en-GB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The compiler checks access-levels during compilation process and will abort and emit an error if a type of forbidden class member access is attempted, e.g. accessing a private member from outside the object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No run-time checks means no execution overhead for further visibility checking. 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r>
              <a:rPr lang="en-GB" dirty="0"/>
              <a:t>So, in other words, from an SRE perspective, you’re not going to find any such checks in the executable.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may also be worth noting – we’re sure your familiar with accessors and mutators?</a:t>
            </a:r>
          </a:p>
          <a:p>
            <a:endParaRPr lang="en-GB" dirty="0"/>
          </a:p>
          <a:p>
            <a:r>
              <a:rPr lang="en-GB" dirty="0"/>
              <a:t>Well, </a:t>
            </a:r>
            <a:r>
              <a:rPr lang="en-GB" dirty="0" err="1"/>
              <a:t>const</a:t>
            </a:r>
            <a:r>
              <a:rPr lang="en-GB" dirty="0"/>
              <a:t> member functions (</a:t>
            </a:r>
            <a:r>
              <a:rPr lang="en-GB" dirty="0" err="1"/>
              <a:t>const</a:t>
            </a:r>
            <a:r>
              <a:rPr lang="en-GB" dirty="0"/>
              <a:t> accessors) and “</a:t>
            </a:r>
            <a:r>
              <a:rPr lang="en-GB" dirty="0" err="1"/>
              <a:t>const</a:t>
            </a:r>
            <a:r>
              <a:rPr lang="en-GB" dirty="0"/>
              <a:t>-correctness” have been foundational aspects in good C++ design since its earliest specification, e.g.</a:t>
            </a:r>
          </a:p>
          <a:p>
            <a:endParaRPr lang="en-GB" dirty="0"/>
          </a:p>
          <a:p>
            <a:r>
              <a:rPr lang="en-GB" dirty="0"/>
              <a:t>class </a:t>
            </a:r>
            <a:r>
              <a:rPr lang="en-GB" dirty="0" err="1"/>
              <a:t>MyClass</a:t>
            </a:r>
            <a:r>
              <a:rPr lang="en-GB" dirty="0"/>
              <a:t> {</a:t>
            </a:r>
          </a:p>
          <a:p>
            <a:r>
              <a:rPr lang="en-GB" dirty="0"/>
              <a:t>private:</a:t>
            </a:r>
          </a:p>
          <a:p>
            <a:r>
              <a:rPr lang="en-GB" dirty="0"/>
              <a:t>    int data;</a:t>
            </a:r>
          </a:p>
          <a:p>
            <a:r>
              <a:rPr lang="en-GB" dirty="0"/>
              <a:t>public:</a:t>
            </a:r>
          </a:p>
          <a:p>
            <a:r>
              <a:rPr lang="en-GB" dirty="0"/>
              <a:t>    </a:t>
            </a:r>
            <a:r>
              <a:rPr lang="en-GB" dirty="0" err="1"/>
              <a:t>MyClass</a:t>
            </a:r>
            <a:r>
              <a:rPr lang="en-GB" dirty="0"/>
              <a:t>(int </a:t>
            </a:r>
            <a:r>
              <a:rPr lang="en-GB" dirty="0" err="1"/>
              <a:t>val</a:t>
            </a:r>
            <a:r>
              <a:rPr lang="en-GB" dirty="0"/>
              <a:t>) : data(</a:t>
            </a:r>
            <a:r>
              <a:rPr lang="en-GB" dirty="0" err="1"/>
              <a:t>val</a:t>
            </a:r>
            <a:r>
              <a:rPr lang="en-GB" dirty="0"/>
              <a:t>) {}</a:t>
            </a:r>
          </a:p>
          <a:p>
            <a:endParaRPr lang="en-GB" dirty="0"/>
          </a:p>
          <a:p>
            <a:r>
              <a:rPr lang="en-GB" dirty="0"/>
              <a:t>    // </a:t>
            </a:r>
            <a:r>
              <a:rPr lang="en-GB" dirty="0" err="1"/>
              <a:t>Const</a:t>
            </a:r>
            <a:r>
              <a:rPr lang="en-GB" dirty="0"/>
              <a:t> accessor: promises not to modify the object</a:t>
            </a:r>
          </a:p>
          <a:p>
            <a:r>
              <a:rPr lang="en-GB" dirty="0"/>
              <a:t>    int </a:t>
            </a:r>
            <a:r>
              <a:rPr lang="en-GB" dirty="0" err="1"/>
              <a:t>getData</a:t>
            </a:r>
            <a:r>
              <a:rPr lang="en-GB" dirty="0"/>
              <a:t>() </a:t>
            </a:r>
            <a:r>
              <a:rPr lang="en-GB" dirty="0" err="1"/>
              <a:t>const</a:t>
            </a:r>
            <a:r>
              <a:rPr lang="en-GB" dirty="0"/>
              <a:t> {</a:t>
            </a:r>
          </a:p>
          <a:p>
            <a:r>
              <a:rPr lang="en-GB" dirty="0"/>
              <a:t>        return data;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};</a:t>
            </a:r>
          </a:p>
          <a:p>
            <a:endParaRPr lang="en-GB" dirty="0"/>
          </a:p>
          <a:p>
            <a:r>
              <a:rPr lang="en-GB" dirty="0"/>
              <a:t>And…</a:t>
            </a:r>
          </a:p>
          <a:p>
            <a:endParaRPr lang="en-GB" dirty="0"/>
          </a:p>
          <a:p>
            <a:r>
              <a:rPr lang="en-GB" dirty="0"/>
              <a:t>void </a:t>
            </a:r>
            <a:r>
              <a:rPr lang="en-GB" dirty="0" err="1"/>
              <a:t>printData</a:t>
            </a:r>
            <a:r>
              <a:rPr lang="en-GB" dirty="0"/>
              <a:t>(</a:t>
            </a:r>
            <a:r>
              <a:rPr lang="en-GB" dirty="0" err="1"/>
              <a:t>const</a:t>
            </a:r>
            <a:r>
              <a:rPr lang="en-GB" dirty="0"/>
              <a:t> </a:t>
            </a:r>
            <a:r>
              <a:rPr lang="en-GB" dirty="0" err="1"/>
              <a:t>MyClass</a:t>
            </a:r>
            <a:r>
              <a:rPr lang="en-GB" dirty="0"/>
              <a:t>&amp; </a:t>
            </a:r>
            <a:r>
              <a:rPr lang="en-GB" dirty="0" err="1"/>
              <a:t>obj</a:t>
            </a:r>
            <a:r>
              <a:rPr lang="en-GB" dirty="0"/>
              <a:t>) {</a:t>
            </a:r>
          </a:p>
          <a:p>
            <a:r>
              <a:rPr lang="en-GB" dirty="0"/>
              <a:t>    std::</a:t>
            </a:r>
            <a:r>
              <a:rPr lang="en-GB" dirty="0" err="1"/>
              <a:t>cout</a:t>
            </a:r>
            <a:r>
              <a:rPr lang="en-GB" dirty="0"/>
              <a:t> &lt;&lt; </a:t>
            </a:r>
            <a:r>
              <a:rPr lang="en-GB" dirty="0" err="1"/>
              <a:t>obj.getData</a:t>
            </a:r>
            <a:r>
              <a:rPr lang="en-GB" dirty="0"/>
              <a:t>() &lt;&lt; std::</a:t>
            </a:r>
            <a:r>
              <a:rPr lang="en-GB" dirty="0" err="1"/>
              <a:t>endl</a:t>
            </a:r>
            <a:r>
              <a:rPr lang="en-GB" dirty="0"/>
              <a:t>; // Can only call </a:t>
            </a:r>
            <a:r>
              <a:rPr lang="en-GB" dirty="0" err="1"/>
              <a:t>const</a:t>
            </a:r>
            <a:r>
              <a:rPr lang="en-GB" dirty="0"/>
              <a:t> member functions, such as the one above…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15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modern C++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 slightly more interesting "Hello world!“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Apart from 'auto' there shouldn't be anything new here.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Prefer ‘iostream’ over unsafe C string library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Any Q's about what is here?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Most slide examples are in the labs for each chapter.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See the "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Code_Takeaways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for worked examples.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8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Ask if there is anything here you don't understand.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See https://en.cppreference.com/w/cpp/io/manip for formatting iostream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std::format (the modern way) - comes later.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9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of these aspects will not create robust executables without a great deal of care and attention on the part of the software engineer.</a:t>
            </a:r>
          </a:p>
          <a:p>
            <a:endParaRPr lang="en-GB" dirty="0"/>
          </a:p>
          <a:p>
            <a:r>
              <a:rPr lang="en-GB" dirty="0"/>
              <a:t>Some thoughts about this for you to consider: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C++ supports both procedural and OO paradigms; software engineer will have to juggle these – can be difficult for C programmer adapting.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C++ is strongly typed, requiring explicit type information which is both a blessing and a curse; provides strong compile-time checks but (often) increases the verbosity of the language.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Heavily reliance on pointers can be dangerous, leading to their mismanagement and resulting memory leaks, dangling pointers and segmentation faults; debug also becomes time-consuming.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Misuse of new and delete can lead to memory leaks and crashes as the burden is on the C++ software engineer.  Smart pointers will help to manage memory more safely, but at this point – they’re not here.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Passing large objects by value in C++ can lead to performance issues; engineers have to be mindful of using references and pointers to avoid unnecessary copies; managing object lifetimes and ensuring proper ownership will help – but, you’ve guessed it… not here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22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Modern C++ is not just a bunch of new features, but a paradigm shift in C++ programming.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Perhaps comparable to the shift from procedural programming to OOP.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https://github.com/isocpp/CppCoreGuidelines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99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auto is the bedrock of modern C++, both as a feature and as a concept.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concept - applies to all modern C++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Hide type info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Let the compiler do the work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Zero-cost abstraction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Encourages better practices (no uninitialized variables)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Easier to read (left-to-right)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Arguably there’s also a reduction in code verbosity, especially for more complex types, lambda expressions, or use of templating and generic programming. e.g.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std::vector&lt;int&gt;::iterator </a:t>
            </a:r>
            <a:r>
              <a:rPr lang="en-US" dirty="0" err="1"/>
              <a:t>my_iter</a:t>
            </a:r>
            <a:r>
              <a:rPr lang="en-US" dirty="0"/>
              <a:t> = </a:t>
            </a:r>
            <a:r>
              <a:rPr lang="en-US" dirty="0" err="1"/>
              <a:t>vec.begin</a:t>
            </a:r>
            <a:r>
              <a:rPr lang="en-US" dirty="0"/>
              <a:t>();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becomes: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auto </a:t>
            </a:r>
            <a:r>
              <a:rPr lang="en-GB" dirty="0" err="1"/>
              <a:t>my_iter</a:t>
            </a:r>
            <a:r>
              <a:rPr lang="en-GB" dirty="0"/>
              <a:t> = </a:t>
            </a:r>
            <a:r>
              <a:rPr lang="en-GB" dirty="0" err="1"/>
              <a:t>vec.begin</a:t>
            </a:r>
            <a:r>
              <a:rPr lang="en-GB" dirty="0"/>
              <a:t>();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9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least on something Unix-like, it will vary depending on platform, tooling etc.</a:t>
            </a:r>
          </a:p>
          <a:p>
            <a:endParaRPr lang="en-GB" dirty="0"/>
          </a:p>
          <a:p>
            <a:r>
              <a:rPr lang="en-GB" dirty="0"/>
              <a:t>You will find references to these specific “under the hood” function names (used before and after main()’s execution) in the .text section of your binary; this means you should be able to follow the flow and navigate the C++ execution flow in your SRE tool (e.g. </a:t>
            </a:r>
            <a:r>
              <a:rPr lang="en-GB" dirty="0" err="1"/>
              <a:t>Ghidra</a:t>
            </a:r>
            <a:r>
              <a:rPr lang="en-GB" dirty="0"/>
              <a:t>, </a:t>
            </a:r>
            <a:r>
              <a:rPr lang="en-GB" dirty="0" err="1"/>
              <a:t>IDAPro</a:t>
            </a:r>
            <a:r>
              <a:rPr lang="en-GB" dirty="0"/>
              <a:t> etc.)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85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Ghidra’s</a:t>
            </a:r>
            <a:r>
              <a:rPr lang="en-GB" dirty="0"/>
              <a:t> Views connected: Program Tree, Symbol Tree, Listing and </a:t>
            </a:r>
            <a:r>
              <a:rPr lang="en-GB" dirty="0" err="1"/>
              <a:t>Decompilation</a:t>
            </a:r>
            <a:r>
              <a:rPr lang="en-GB" dirty="0"/>
              <a:t> (after initial analysis has been completed)</a:t>
            </a:r>
          </a:p>
          <a:p>
            <a:endParaRPr lang="en-GB" dirty="0"/>
          </a:p>
          <a:p>
            <a:r>
              <a:rPr lang="en-GB" dirty="0"/>
              <a:t>You can see the _start function mentioned on previous slide, its call to __</a:t>
            </a:r>
            <a:r>
              <a:rPr lang="en-GB" dirty="0" err="1"/>
              <a:t>libc_start_main</a:t>
            </a:r>
            <a:r>
              <a:rPr lang="en-GB" dirty="0"/>
              <a:t> and our main() function as its first argument.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5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5: </a:t>
            </a:r>
            <a:br>
              <a:rPr lang="en-GB" sz="4800" dirty="0"/>
            </a:br>
            <a:r>
              <a:rPr lang="en-GB" sz="4800" i="1" dirty="0"/>
              <a:t>C++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EBEE2A-8E52-A2F5-213A-634FC08D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47" y="359083"/>
            <a:ext cx="7301028" cy="39868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F4B3B-A015-A8A3-C832-FBA193D1D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GB" cap="none" dirty="0"/>
              <a:t>Execution Flow (RE tool)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216910-86D1-D864-887F-78C55CDD3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432" y="180226"/>
            <a:ext cx="1503451" cy="2865954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A1696-4D20-7F7B-95D4-ABF02F14F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407" y="4588851"/>
            <a:ext cx="4822968" cy="21288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8F8B6E-13BC-3053-E7E3-E5DABAAAB087}"/>
              </a:ext>
            </a:extLst>
          </p:cNvPr>
          <p:cNvCxnSpPr>
            <a:cxnSpLocks/>
          </p:cNvCxnSpPr>
          <p:nvPr/>
        </p:nvCxnSpPr>
        <p:spPr>
          <a:xfrm flipV="1">
            <a:off x="4952144" y="1349984"/>
            <a:ext cx="1808252" cy="1311023"/>
          </a:xfrm>
          <a:prstGeom prst="straightConnector1">
            <a:avLst/>
          </a:prstGeom>
          <a:ln w="28575">
            <a:solidFill>
              <a:srgbClr val="F3622C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9FCDED-99AC-C966-8CB3-70C4D54373D3}"/>
              </a:ext>
            </a:extLst>
          </p:cNvPr>
          <p:cNvSpPr/>
          <p:nvPr/>
        </p:nvSpPr>
        <p:spPr>
          <a:xfrm>
            <a:off x="4534688" y="2686694"/>
            <a:ext cx="2706719" cy="2573676"/>
          </a:xfrm>
          <a:custGeom>
            <a:avLst/>
            <a:gdLst>
              <a:gd name="connsiteX0" fmla="*/ 451807 w 3431312"/>
              <a:gd name="connsiteY0" fmla="*/ 0 h 3915947"/>
              <a:gd name="connsiteX1" fmla="*/ 246323 w 3431312"/>
              <a:gd name="connsiteY1" fmla="*/ 3657600 h 3915947"/>
              <a:gd name="connsiteX2" fmla="*/ 3431312 w 3431312"/>
              <a:gd name="connsiteY2" fmla="*/ 3616503 h 391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1312" h="3915947">
                <a:moveTo>
                  <a:pt x="451807" y="0"/>
                </a:moveTo>
                <a:cubicBezTo>
                  <a:pt x="100773" y="1527425"/>
                  <a:pt x="-250261" y="3054850"/>
                  <a:pt x="246323" y="3657600"/>
                </a:cubicBezTo>
                <a:cubicBezTo>
                  <a:pt x="742907" y="4260351"/>
                  <a:pt x="3414189" y="3619928"/>
                  <a:pt x="3431312" y="3616503"/>
                </a:cubicBezTo>
              </a:path>
            </a:pathLst>
          </a:custGeom>
          <a:noFill/>
          <a:ln w="28575">
            <a:solidFill>
              <a:srgbClr val="F3622C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7F129A-6B9D-8398-3143-CC27F7D70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347" y="5461286"/>
            <a:ext cx="2455442" cy="1256406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C8A26CF-95B4-99D5-68DB-A8BC9EBC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00" y="625728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8ADA28-ECF4-1482-B41F-977F29248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Class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0A687-7D8B-866B-D8D9-CEE681A3B7DF}"/>
              </a:ext>
            </a:extLst>
          </p:cNvPr>
          <p:cNvSpPr txBox="1"/>
          <p:nvPr/>
        </p:nvSpPr>
        <p:spPr>
          <a:xfrm>
            <a:off x="4741862" y="377041"/>
            <a:ext cx="6637338" cy="289310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public:</a:t>
            </a:r>
            <a:endParaRPr lang="en-GB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 : </a:t>
            </a:r>
            <a:r>
              <a:rPr lang="en-GB" sz="1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value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(v) {}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virtual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~Example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display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en-GB" sz="14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{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value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getCount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{ </a:t>
            </a:r>
            <a:r>
              <a:rPr lang="en-GB" sz="14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count;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private:</a:t>
            </a:r>
            <a:endParaRPr lang="en-GB" sz="14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value;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static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count;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Example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::count </a:t>
            </a:r>
            <a:r>
              <a:rPr lang="en-GB" sz="14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D6C24D8-2836-974E-0A13-1CAF0132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75" y="37704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A48881-7248-F13D-F44B-8831A5E0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55332"/>
              </p:ext>
            </p:extLst>
          </p:nvPr>
        </p:nvGraphicFramePr>
        <p:xfrm>
          <a:off x="4741069" y="4213742"/>
          <a:ext cx="270986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862">
                  <a:extLst>
                    <a:ext uri="{9D8B030D-6E8A-4147-A177-3AD203B41FA5}">
                      <a16:colId xmlns:a16="http://schemas.microsoft.com/office/drawing/2014/main" val="1778095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vptr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58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value (int)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714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D66B0E-DE63-8988-C254-DEE28987E73B}"/>
              </a:ext>
            </a:extLst>
          </p:cNvPr>
          <p:cNvSpPr txBox="1"/>
          <p:nvPr/>
        </p:nvSpPr>
        <p:spPr>
          <a:xfrm>
            <a:off x="4741069" y="3771900"/>
            <a:ext cx="2709862" cy="330082"/>
          </a:xfrm>
          <a:prstGeom prst="rect">
            <a:avLst/>
          </a:prstGeom>
          <a:solidFill>
            <a:srgbClr val="00EDB5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b="1" dirty="0"/>
              <a:t>Object of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27A3D-EF68-E669-CCA7-67709C751F14}"/>
              </a:ext>
            </a:extLst>
          </p:cNvPr>
          <p:cNvSpPr txBox="1"/>
          <p:nvPr/>
        </p:nvSpPr>
        <p:spPr>
          <a:xfrm>
            <a:off x="7810500" y="4213742"/>
            <a:ext cx="3568699" cy="3300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0" rIns="0" bIns="0" rtlCol="0" anchor="t" anchorCtr="0">
            <a:normAutofit fontScale="70000" lnSpcReduction="20000"/>
          </a:bodyPr>
          <a:lstStyle/>
          <a:p>
            <a:pPr algn="ctr"/>
            <a:r>
              <a:rPr lang="en-US" dirty="0"/>
              <a:t>Points to the </a:t>
            </a:r>
            <a:r>
              <a:rPr lang="en-US" dirty="0" err="1"/>
              <a:t>vtable</a:t>
            </a:r>
            <a:r>
              <a:rPr lang="en-US" dirty="0"/>
              <a:t> for Example </a:t>
            </a:r>
          </a:p>
          <a:p>
            <a:pPr algn="ctr"/>
            <a:r>
              <a:rPr lang="en-US" dirty="0"/>
              <a:t>(if virtual functions exist)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66A6E-9330-A8AA-279F-6F2205027E4F}"/>
              </a:ext>
            </a:extLst>
          </p:cNvPr>
          <p:cNvSpPr txBox="1"/>
          <p:nvPr/>
        </p:nvSpPr>
        <p:spPr>
          <a:xfrm>
            <a:off x="4741862" y="5257800"/>
            <a:ext cx="2709862" cy="330082"/>
          </a:xfrm>
          <a:prstGeom prst="rect">
            <a:avLst/>
          </a:prstGeom>
          <a:solidFill>
            <a:srgbClr val="00EDB5"/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b="1" dirty="0"/>
              <a:t>Global Memory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E39CC3-87D3-3272-2F40-8F23F3461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23464"/>
              </p:ext>
            </p:extLst>
          </p:nvPr>
        </p:nvGraphicFramePr>
        <p:xfrm>
          <a:off x="4741862" y="5718801"/>
          <a:ext cx="270986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862">
                  <a:extLst>
                    <a:ext uri="{9D8B030D-6E8A-4147-A177-3AD203B41FA5}">
                      <a16:colId xmlns:a16="http://schemas.microsoft.com/office/drawing/2014/main" val="17780951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Example::count (int)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58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Example::</a:t>
                      </a:r>
                      <a:r>
                        <a:rPr lang="en-GB" dirty="0" err="1"/>
                        <a:t>vtable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5714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87D8D36-BCE7-950A-D4C8-9057D8A9DD2C}"/>
              </a:ext>
            </a:extLst>
          </p:cNvPr>
          <p:cNvSpPr txBox="1"/>
          <p:nvPr/>
        </p:nvSpPr>
        <p:spPr>
          <a:xfrm>
            <a:off x="7810501" y="5716084"/>
            <a:ext cx="3568699" cy="3300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/>
              <a:t>Static member</a:t>
            </a: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113BD-03D4-CDC1-F7B3-E54622C4B882}"/>
              </a:ext>
            </a:extLst>
          </p:cNvPr>
          <p:cNvSpPr txBox="1"/>
          <p:nvPr/>
        </p:nvSpPr>
        <p:spPr>
          <a:xfrm>
            <a:off x="7810501" y="6086865"/>
            <a:ext cx="3568699" cy="3300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GB" sz="1400" dirty="0"/>
              <a:t>~Example()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7E9C7D-E867-0DB5-2244-F633FFA5ED97}"/>
              </a:ext>
            </a:extLst>
          </p:cNvPr>
          <p:cNvSpPr/>
          <p:nvPr/>
        </p:nvSpPr>
        <p:spPr>
          <a:xfrm>
            <a:off x="7562850" y="4188283"/>
            <a:ext cx="495300" cy="330082"/>
          </a:xfrm>
          <a:prstGeom prst="rightArrow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1421F8-C89C-E7CE-C8AF-BEBDD7F3B861}"/>
              </a:ext>
            </a:extLst>
          </p:cNvPr>
          <p:cNvSpPr/>
          <p:nvPr/>
        </p:nvSpPr>
        <p:spPr>
          <a:xfrm>
            <a:off x="7569200" y="6084030"/>
            <a:ext cx="495300" cy="330082"/>
          </a:xfrm>
          <a:prstGeom prst="rightArrow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743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E86C4-785F-2AFA-C046-C2DD79999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SRE Class View In </a:t>
            </a:r>
            <a:r>
              <a:rPr lang="en-GB" cap="none" dirty="0" err="1"/>
              <a:t>Ghidra</a:t>
            </a:r>
            <a:r>
              <a:rPr lang="en-GB" cap="none" dirty="0"/>
              <a:t>: Symbol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AA77D-9896-71C1-7C7C-CF7C8CBDAB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9187" y="435584"/>
            <a:ext cx="4353442" cy="4094163"/>
          </a:xfrm>
        </p:spPr>
        <p:txBody>
          <a:bodyPr/>
          <a:lstStyle/>
          <a:p>
            <a:r>
              <a:rPr lang="en-GB" dirty="0"/>
              <a:t>SRE tools like </a:t>
            </a:r>
            <a:r>
              <a:rPr lang="en-GB" dirty="0" err="1"/>
              <a:t>Ghidra</a:t>
            </a:r>
            <a:r>
              <a:rPr lang="en-GB" dirty="0"/>
              <a:t> will use a variety of techniques when analysing a binary executable to identify the existence of a C++ class (or classes):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Disassembly</a:t>
            </a:r>
            <a:r>
              <a:rPr lang="en-GB" dirty="0"/>
              <a:t> and identification of sections, symbols and functions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Pattern recognition </a:t>
            </a:r>
            <a:r>
              <a:rPr lang="en-GB" dirty="0"/>
              <a:t>for functions’ prologues and epilogues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Identification of </a:t>
            </a:r>
            <a:r>
              <a:rPr lang="en-GB" dirty="0" err="1"/>
              <a:t>vtables</a:t>
            </a:r>
            <a:r>
              <a:rPr lang="en-GB" dirty="0"/>
              <a:t> for </a:t>
            </a:r>
            <a:r>
              <a:rPr lang="en-GB" b="1" dirty="0"/>
              <a:t>class inference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Use of RTTI </a:t>
            </a:r>
            <a:r>
              <a:rPr lang="en-GB" dirty="0"/>
              <a:t>(Runtime Type Identification)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Heuristics</a:t>
            </a:r>
            <a:r>
              <a:rPr lang="en-GB" dirty="0"/>
              <a:t> for typical class layout</a:t>
            </a:r>
          </a:p>
          <a:p>
            <a:endParaRPr lang="en-GB" dirty="0"/>
          </a:p>
          <a:p>
            <a:r>
              <a:rPr lang="en-GB" dirty="0"/>
              <a:t>One of the most useful “at a glance” tools generated is the </a:t>
            </a:r>
            <a:r>
              <a:rPr lang="en-GB" b="1" dirty="0"/>
              <a:t>symbol tree </a:t>
            </a:r>
            <a:r>
              <a:rPr lang="en-GB" dirty="0"/>
              <a:t>– a hierarchical representation of an interpreted symbol table.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6B9B70-FFEA-5FD1-B0DE-3E1850DF5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" r="1289" b="5091"/>
          <a:stretch/>
        </p:blipFill>
        <p:spPr>
          <a:xfrm>
            <a:off x="9308387" y="462337"/>
            <a:ext cx="2547991" cy="271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8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C38537-C26D-92B9-C497-6587A761B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SRE </a:t>
            </a:r>
            <a:r>
              <a:rPr lang="en-GB" cap="none" dirty="0"/>
              <a:t>Class View in </a:t>
            </a:r>
            <a:r>
              <a:rPr lang="en-GB" cap="none" dirty="0" err="1"/>
              <a:t>Ghidra</a:t>
            </a:r>
            <a:r>
              <a:rPr lang="en-GB" cap="none" dirty="0"/>
              <a:t>: </a:t>
            </a:r>
            <a:r>
              <a:rPr lang="en-GB" cap="none" dirty="0" err="1"/>
              <a:t>vtable</a:t>
            </a:r>
            <a:r>
              <a:rPr lang="en-GB" cap="none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85465-0566-E7D9-9FCA-33C4C54039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8639" y="271198"/>
            <a:ext cx="6952804" cy="797314"/>
          </a:xfrm>
        </p:spPr>
        <p:txBody>
          <a:bodyPr/>
          <a:lstStyle/>
          <a:p>
            <a:r>
              <a:rPr lang="en-GB" dirty="0"/>
              <a:t>Here’s the </a:t>
            </a:r>
            <a:r>
              <a:rPr lang="en-GB" b="1" dirty="0" err="1"/>
              <a:t>vtable</a:t>
            </a:r>
            <a:r>
              <a:rPr lang="en-GB" dirty="0"/>
              <a:t> for the Example class: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 pointers to two different addresses, each (probably) with a different implementation of the class destructor (</a:t>
            </a:r>
            <a:r>
              <a:rPr lang="en-GB" b="1" dirty="0">
                <a:latin typeface="Consolas" panose="020B0609020204030204" pitchFamily="49" charset="0"/>
              </a:rPr>
              <a:t>Example::~Example</a:t>
            </a:r>
            <a:r>
              <a:rPr lang="en-GB" dirty="0"/>
              <a:t>)</a:t>
            </a:r>
          </a:p>
          <a:p>
            <a:br>
              <a:rPr lang="en-GB" dirty="0"/>
            </a:br>
            <a:r>
              <a:rPr lang="en-GB" dirty="0"/>
              <a:t>We’d expect that as the destructor was tagged with C++’s “</a:t>
            </a:r>
            <a:r>
              <a:rPr lang="en-GB" b="1" dirty="0">
                <a:latin typeface="Consolas" panose="020B0609020204030204" pitchFamily="49" charset="0"/>
              </a:rPr>
              <a:t>virtual</a:t>
            </a:r>
            <a:r>
              <a:rPr lang="en-GB" dirty="0"/>
              <a:t>” keyword.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2E12BC4-313D-10A2-A59C-749FFE6A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00" y="669855"/>
            <a:ext cx="6993143" cy="31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B06B6-D8E6-7EDF-0A76-97E2F7737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SRE </a:t>
            </a:r>
            <a:r>
              <a:rPr lang="en-GB" cap="none" dirty="0"/>
              <a:t>Class View in </a:t>
            </a:r>
            <a:r>
              <a:rPr lang="en-GB" cap="none" dirty="0" err="1"/>
              <a:t>Ghidra</a:t>
            </a:r>
            <a:r>
              <a:rPr lang="en-GB" cap="none" dirty="0"/>
              <a:t>: methods (1)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6AA7-E4AB-64E2-37B3-48B08B9F0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1113" y="242630"/>
            <a:ext cx="7146103" cy="325066"/>
          </a:xfrm>
        </p:spPr>
        <p:txBody>
          <a:bodyPr/>
          <a:lstStyle/>
          <a:p>
            <a:r>
              <a:rPr lang="en-GB" dirty="0"/>
              <a:t>Here are the methods encapsulated in the class. 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E2ED8F-5F5B-A4E0-5B3A-F8D1322E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2" r="1955"/>
          <a:stretch/>
        </p:blipFill>
        <p:spPr>
          <a:xfrm>
            <a:off x="4661112" y="674918"/>
            <a:ext cx="5209993" cy="423883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87683730-39EB-FD84-0490-4C8E082794D3}"/>
              </a:ext>
            </a:extLst>
          </p:cNvPr>
          <p:cNvSpPr/>
          <p:nvPr/>
        </p:nvSpPr>
        <p:spPr>
          <a:xfrm>
            <a:off x="10016897" y="737267"/>
            <a:ext cx="367829" cy="4176484"/>
          </a:xfrm>
          <a:prstGeom prst="rightBrace">
            <a:avLst>
              <a:gd name="adj1" fmla="val 8333"/>
              <a:gd name="adj2" fmla="val 49084"/>
            </a:avLst>
          </a:prstGeom>
          <a:ln w="28575">
            <a:solidFill>
              <a:srgbClr val="F3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EC3AA-E105-1925-417A-48E6F3F54CDF}"/>
              </a:ext>
            </a:extLst>
          </p:cNvPr>
          <p:cNvSpPr txBox="1"/>
          <p:nvPr/>
        </p:nvSpPr>
        <p:spPr>
          <a:xfrm>
            <a:off x="9185184" y="5020973"/>
            <a:ext cx="2622032" cy="1594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1400" dirty="0">
                <a:latin typeface="Consolas" panose="020B0609020204030204" pitchFamily="49" charset="0"/>
              </a:rPr>
              <a:t>~Example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(destructor) @ 00100d00</a:t>
            </a:r>
          </a:p>
          <a:p>
            <a:pPr algn="l"/>
            <a:endParaRPr lang="en-GB" sz="1400" dirty="0">
              <a:latin typeface="Consolas" panose="020B0609020204030204" pitchFamily="49" charset="0"/>
            </a:endParaRP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~Example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(destructor) @ 00100d24</a:t>
            </a:r>
          </a:p>
          <a:p>
            <a:pPr algn="l"/>
            <a:endParaRPr lang="en-GB" sz="1600" dirty="0"/>
          </a:p>
          <a:p>
            <a:pPr algn="l"/>
            <a:r>
              <a:rPr lang="en-GB" sz="1600" dirty="0">
                <a:latin typeface="Montserrat" pitchFamily="2" charset="77"/>
              </a:rPr>
              <a:t>Note code is not identical</a:t>
            </a:r>
          </a:p>
        </p:txBody>
      </p:sp>
    </p:spTree>
    <p:extLst>
      <p:ext uri="{BB962C8B-B14F-4D97-AF65-F5344CB8AC3E}">
        <p14:creationId xmlns:p14="http://schemas.microsoft.com/office/powerpoint/2010/main" val="247306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B06B6-D8E6-7EDF-0A76-97E2F7737D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SRE </a:t>
            </a:r>
            <a:r>
              <a:rPr lang="en-GB" cap="none" dirty="0"/>
              <a:t>Class View in </a:t>
            </a:r>
            <a:r>
              <a:rPr lang="en-GB" cap="none" dirty="0" err="1"/>
              <a:t>Ghidra</a:t>
            </a:r>
            <a:r>
              <a:rPr lang="en-GB" cap="none" dirty="0"/>
              <a:t>: methods (2)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36AA7-E4AB-64E2-37B3-48B08B9F05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1113" y="242630"/>
            <a:ext cx="7146103" cy="325066"/>
          </a:xfrm>
        </p:spPr>
        <p:txBody>
          <a:bodyPr/>
          <a:lstStyle/>
          <a:p>
            <a:r>
              <a:rPr lang="en-GB" dirty="0"/>
              <a:t>Here are the methods encapsulated in the class.  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8457B14-B1B0-1DF0-3B78-841117165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9" r="3222"/>
          <a:stretch/>
        </p:blipFill>
        <p:spPr>
          <a:xfrm>
            <a:off x="4970947" y="862387"/>
            <a:ext cx="6779794" cy="3811213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FEA738DE-4FEF-D51B-EC40-5BBE4CE86CB1}"/>
              </a:ext>
            </a:extLst>
          </p:cNvPr>
          <p:cNvSpPr/>
          <p:nvPr/>
        </p:nvSpPr>
        <p:spPr>
          <a:xfrm rot="10800000">
            <a:off x="4519230" y="969891"/>
            <a:ext cx="367829" cy="3703708"/>
          </a:xfrm>
          <a:prstGeom prst="rightBrace">
            <a:avLst>
              <a:gd name="adj1" fmla="val 8333"/>
              <a:gd name="adj2" fmla="val 49084"/>
            </a:avLst>
          </a:prstGeom>
          <a:ln w="28575">
            <a:solidFill>
              <a:srgbClr val="F362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CA8B3-F1E2-4135-5C8D-FFBD3505C739}"/>
              </a:ext>
            </a:extLst>
          </p:cNvPr>
          <p:cNvSpPr txBox="1"/>
          <p:nvPr/>
        </p:nvSpPr>
        <p:spPr>
          <a:xfrm>
            <a:off x="4970947" y="4915277"/>
            <a:ext cx="1577340" cy="6883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1400" dirty="0">
                <a:latin typeface="Consolas" panose="020B0609020204030204" pitchFamily="49" charset="0"/>
              </a:rPr>
              <a:t>Single display method</a:t>
            </a:r>
          </a:p>
          <a:p>
            <a:pPr algn="l"/>
            <a:r>
              <a:rPr lang="en-GB" sz="1400" dirty="0">
                <a:latin typeface="Consolas" panose="020B0609020204030204" pitchFamily="49" charset="0"/>
              </a:rPr>
              <a:t>@ 00100d4c</a:t>
            </a:r>
          </a:p>
        </p:txBody>
      </p:sp>
    </p:spTree>
    <p:extLst>
      <p:ext uri="{BB962C8B-B14F-4D97-AF65-F5344CB8AC3E}">
        <p14:creationId xmlns:p14="http://schemas.microsoft.com/office/powerpoint/2010/main" val="308448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AF515-434C-B834-B733-B0F032476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SRE </a:t>
            </a:r>
            <a:r>
              <a:rPr lang="en-GB" cap="none" dirty="0"/>
              <a:t>Class View in </a:t>
            </a:r>
            <a:r>
              <a:rPr lang="en-GB" cap="none" dirty="0" err="1"/>
              <a:t>Ghidra</a:t>
            </a:r>
            <a:r>
              <a:rPr lang="en-GB" cap="none" dirty="0"/>
              <a:t>: static int variable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8BB4F-DC07-CD7A-5100-9CA740753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68" y="373939"/>
            <a:ext cx="7139947" cy="4094163"/>
          </a:xfrm>
        </p:spPr>
        <p:txBody>
          <a:bodyPr/>
          <a:lstStyle/>
          <a:p>
            <a:r>
              <a:rPr lang="en-GB" dirty="0"/>
              <a:t>Here’s the </a:t>
            </a:r>
            <a:r>
              <a:rPr lang="en-GB" b="1" dirty="0">
                <a:latin typeface="Consolas" panose="020B0609020204030204" pitchFamily="49" charset="0"/>
              </a:rPr>
              <a:t>static int </a:t>
            </a:r>
            <a:r>
              <a:rPr lang="en-GB" b="1" dirty="0"/>
              <a:t>variable </a:t>
            </a:r>
            <a:r>
              <a:rPr lang="en-GB" dirty="0"/>
              <a:t>declared within the class: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34988"/>
            <a:r>
              <a:rPr lang="en-GB" dirty="0"/>
              <a:t>Note that for mangled names, each symbol and letter represents a facet of encoded information.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Q. Do you know what _Z, N, 7, 5 and E represent here?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screen shot of a video game&#10;&#10;Description automatically generated">
            <a:extLst>
              <a:ext uri="{FF2B5EF4-FFF2-40B4-BE49-F238E27FC236}">
                <a16:creationId xmlns:a16="http://schemas.microsoft.com/office/drawing/2014/main" id="{F9252C72-C505-4488-8C4D-5C8CBC8A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9" y="952714"/>
            <a:ext cx="6816600" cy="1215133"/>
          </a:xfrm>
          <a:prstGeom prst="rect">
            <a:avLst/>
          </a:prstGeom>
        </p:spPr>
      </p:pic>
      <p:pic>
        <p:nvPicPr>
          <p:cNvPr id="7" name="Graphic 6" descr="Information with solid fill">
            <a:extLst>
              <a:ext uri="{FF2B5EF4-FFF2-40B4-BE49-F238E27FC236}">
                <a16:creationId xmlns:a16="http://schemas.microsoft.com/office/drawing/2014/main" id="{8CB9E16D-834A-A9C1-9FF5-9DA4D5883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2755" y="265330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F04CF18-D9CF-2EA6-B6BB-9FADDD87F5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7" b="6479"/>
          <a:stretch/>
        </p:blipFill>
        <p:spPr>
          <a:xfrm>
            <a:off x="4749460" y="3294661"/>
            <a:ext cx="6757595" cy="10850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D250E3-698D-A193-4DBA-E4DF9B7D9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SRE Class View in </a:t>
            </a:r>
            <a:r>
              <a:rPr lang="en-GB" cap="none" dirty="0" err="1"/>
              <a:t>Ghidra</a:t>
            </a:r>
            <a:r>
              <a:rPr lang="en-GB" cap="none" dirty="0"/>
              <a:t>: </a:t>
            </a:r>
            <a:r>
              <a:rPr lang="en-GB" cap="none" dirty="0" err="1"/>
              <a:t>typeinfo</a:t>
            </a:r>
            <a:endParaRPr lang="en-GB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56C59-00E0-3875-E333-65A93960F4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9461" y="435584"/>
            <a:ext cx="6952803" cy="4094163"/>
          </a:xfrm>
        </p:spPr>
        <p:txBody>
          <a:bodyPr/>
          <a:lstStyle/>
          <a:p>
            <a:r>
              <a:rPr lang="en-GB" dirty="0"/>
              <a:t>Here are the </a:t>
            </a:r>
            <a:r>
              <a:rPr lang="en-GB" b="1" dirty="0" err="1"/>
              <a:t>typeinfo</a:t>
            </a:r>
            <a:r>
              <a:rPr lang="en-GB" dirty="0"/>
              <a:t> entries for the Example class: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Similarly,  _ZTI7Example and _ZTS7Example should be decodable…</a:t>
            </a:r>
          </a:p>
          <a:p>
            <a:endParaRPr lang="en-GB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D6ED29C-F2D4-F0BC-52DA-FC9D54BC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461" y="1186987"/>
            <a:ext cx="6757595" cy="139193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4F296FF-2997-062A-04F7-AC1443F96F77}"/>
              </a:ext>
            </a:extLst>
          </p:cNvPr>
          <p:cNvCxnSpPr>
            <a:cxnSpLocks/>
          </p:cNvCxnSpPr>
          <p:nvPr/>
        </p:nvCxnSpPr>
        <p:spPr>
          <a:xfrm rot="5400000">
            <a:off x="4996513" y="2592359"/>
            <a:ext cx="1571947" cy="1154436"/>
          </a:xfrm>
          <a:prstGeom prst="bentConnector3">
            <a:avLst>
              <a:gd name="adj1" fmla="val 50000"/>
            </a:avLst>
          </a:prstGeom>
          <a:ln w="28575">
            <a:solidFill>
              <a:srgbClr val="F3622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81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90C73-C001-5C62-351D-E3802F665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Finally: Access Control Enforcement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930C-CCFD-4F1B-2BFE-C15E07738F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4076" y="484492"/>
            <a:ext cx="6977062" cy="5889016"/>
          </a:xfrm>
        </p:spPr>
        <p:txBody>
          <a:bodyPr/>
          <a:lstStyle/>
          <a:p>
            <a:r>
              <a:rPr lang="en-GB" dirty="0"/>
              <a:t>As you’re no doubt aware, C++ access control of class members uses three </a:t>
            </a:r>
            <a:r>
              <a:rPr lang="en-GB" b="1" dirty="0"/>
              <a:t>accessor specifiers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Public</a:t>
            </a:r>
            <a:r>
              <a:rPr lang="en-GB" dirty="0"/>
              <a:t> – accessible from outside the class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Protected</a:t>
            </a:r>
            <a:r>
              <a:rPr lang="en-GB" dirty="0"/>
              <a:t> – accessible only within the class and by derived class instances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Private</a:t>
            </a:r>
            <a:r>
              <a:rPr lang="en-GB" dirty="0"/>
              <a:t> – accessible only within the class itself</a:t>
            </a:r>
          </a:p>
          <a:p>
            <a:endParaRPr lang="en-GB" dirty="0"/>
          </a:p>
          <a:p>
            <a:endParaRPr lang="en-GB" dirty="0"/>
          </a:p>
          <a:p>
            <a:pPr marL="627063"/>
            <a:r>
              <a:rPr lang="en-GB" b="1" dirty="0"/>
              <a:t>It’s important to remember that this is enforced at compile time </a:t>
            </a:r>
            <a:r>
              <a:rPr lang="en-GB" b="1" u="sng" dirty="0"/>
              <a:t>not</a:t>
            </a:r>
            <a:r>
              <a:rPr lang="en-GB" b="1" dirty="0"/>
              <a:t> run-time.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84D172E5-7703-39F8-E811-5EF6CEBC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8963" y="374749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Modern C++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Basics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379128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C++ Basics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&lt;iostream&gt;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Recap: Classic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Recap: Modern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Auto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C++ Execution Flow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SzPct val="115000"/>
            </a:pPr>
            <a:r>
              <a:rPr lang="en-GB" sz="1100" dirty="0"/>
              <a:t>Logical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SzPct val="115000"/>
            </a:pPr>
            <a:r>
              <a:rPr lang="en-GB" sz="1100" dirty="0"/>
              <a:t>RE tool view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Class Review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SRE Class View in </a:t>
            </a:r>
            <a:r>
              <a:rPr lang="en-GB" sz="1100" dirty="0" err="1"/>
              <a:t>Ghidra</a:t>
            </a:r>
            <a:br>
              <a:rPr lang="en-GB" sz="1100" dirty="0"/>
            </a:br>
            <a:r>
              <a:rPr lang="en-GB" sz="1100" dirty="0"/>
              <a:t>Symbol table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 err="1"/>
              <a:t>vtable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Methods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static int variable</a:t>
            </a:r>
          </a:p>
          <a:p>
            <a:pPr lvl="1">
              <a:lnSpc>
                <a:spcPct val="100000"/>
              </a:lnSpc>
              <a:spcAft>
                <a:spcPts val="0"/>
              </a:spcAft>
              <a:buSzPct val="115000"/>
            </a:pPr>
            <a:r>
              <a:rPr lang="en-GB" sz="1100" dirty="0"/>
              <a:t>Name mangling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 err="1"/>
              <a:t>typeinfo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US" sz="1100" dirty="0"/>
              <a:t>Finally: Access Control Enforcement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#5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Classic vs. Modern C++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read Classic C++ program code</a:t>
            </a:r>
          </a:p>
          <a:p>
            <a:pPr lvl="1"/>
            <a:r>
              <a:rPr lang="en-US" sz="1100" dirty="0"/>
              <a:t>Should be able to read elements of Modern C++ program code</a:t>
            </a:r>
          </a:p>
          <a:p>
            <a:pPr lvl="1"/>
            <a:r>
              <a:rPr lang="en-US" sz="1100" dirty="0"/>
              <a:t>Could be able to read and write Modern C++ program code</a:t>
            </a:r>
          </a:p>
        </p:txBody>
      </p:sp>
    </p:spTree>
    <p:extLst>
      <p:ext uri="{BB962C8B-B14F-4D97-AF65-F5344CB8AC3E}">
        <p14:creationId xmlns:p14="http://schemas.microsoft.com/office/powerpoint/2010/main" val="887587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333829"/>
            <a:ext cx="5748946" cy="6211160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C++ code represents two major “eras”: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Classic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Modern (from C++ 11 onwards)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Classic C++ code mostly seen as “C with classes”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Will not (generally) create robust executables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Core Classic C++ concepts include: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 of streams for input and output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 of new and delete keywords for dynamic data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 of pointer manipulation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Modern C++ concepts focus on: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Memory management,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Resource management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Interfaces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Concurrency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r>
              <a:rPr lang="en-US" b="1" dirty="0"/>
              <a:t>Not all C++ concepts (classic or modern) will translate to machine code e.g. access control enforcement - but evidence of virtual methods can be readily identified</a:t>
            </a:r>
            <a:r>
              <a:rPr lang="en-US" dirty="0"/>
              <a:t>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6114477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Tool Interface Standard (TIS) Executable and Linking Format (ELF) Specification Version 1.2 (no date). Available at: https://refspecs.linuxfoundation.org/elf/elf.pdf (Accessed: 16 November 2023).</a:t>
            </a:r>
          </a:p>
          <a:p>
            <a:pPr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(no date)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isocpp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/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CppCoreGuidelines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: The C++ Core Guidelines are a set of tried-and-true guidelines, rules, and best practices about coding in C++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GitHub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https://github.com/isocpp/CppCoreGuidelines (Accessed: 1 January 2024).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>
              <a:spcAft>
                <a:spcPts val="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Itanium C++ ABI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https://itanium-cxx-abi.github.io/cxx-abi/abi.html (Accessed: 2 May 2024).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to </a:t>
            </a:r>
            <a:r>
              <a:rPr lang="en-US" dirty="0"/>
              <a:t>read Classic C++ program code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to </a:t>
            </a:r>
            <a:r>
              <a:rPr lang="en-US" dirty="0"/>
              <a:t>read elements of Modern C++ program code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to </a:t>
            </a:r>
            <a:r>
              <a:rPr lang="en-US" dirty="0"/>
              <a:t>read and write Modern C++ program code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cap="none" dirty="0"/>
              <a:t>++ Basics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441216" y="562552"/>
            <a:ext cx="6887184" cy="353943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"T01.2_MakeCoffee.h"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Basics!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make_coffee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"Drinking 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take_sip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sip.."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Finished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541453-C1B8-3626-B01F-5DB5C2F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8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2575CB-03E2-C0B4-253E-F3432C7DF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&lt;iostream&gt;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8153-F74A-10F3-B0D6-7847F6991C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effectLst/>
                <a:latin typeface="Consolas" panose="020B0609020204030204" pitchFamily="49" charset="0"/>
              </a:rPr>
              <a:t>cout</a:t>
            </a:r>
            <a:endParaRPr lang="en-US" sz="1800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onsolas" panose="020B0609020204030204" pitchFamily="49" charset="0"/>
              </a:rPr>
              <a:t>&lt;&lt;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  <a:latin typeface="+mn-lt"/>
              </a:rPr>
              <a:t>any </a:t>
            </a:r>
            <a:r>
              <a:rPr lang="en-US" sz="1800" b="1" dirty="0">
                <a:effectLst/>
                <a:latin typeface="Consolas" panose="020B0609020204030204" pitchFamily="49" charset="0"/>
              </a:rPr>
              <a:t>char*</a:t>
            </a:r>
            <a:r>
              <a:rPr lang="en-US" sz="1800" b="0" dirty="0">
                <a:effectLst/>
                <a:latin typeface="+mn-lt"/>
              </a:rPr>
              <a:t>, numeric primitive or </a:t>
            </a:r>
            <a:r>
              <a:rPr lang="en-US" sz="1800" b="1" dirty="0">
                <a:latin typeface="Consolas" panose="020B0609020204030204" pitchFamily="49" charset="0"/>
              </a:rPr>
              <a:t>std::string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Consolas" panose="020B0609020204030204" pitchFamily="49" charset="0"/>
              </a:rPr>
              <a:t>endl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nsolas" panose="020B0609020204030204" pitchFamily="49" charset="0"/>
              </a:rPr>
              <a:t>&lt;</a:t>
            </a:r>
            <a:r>
              <a:rPr lang="en-US" sz="1800" b="1" dirty="0" err="1">
                <a:latin typeface="Consolas" panose="020B0609020204030204" pitchFamily="49" charset="0"/>
              </a:rPr>
              <a:t>iomanip</a:t>
            </a:r>
            <a:r>
              <a:rPr lang="en-US" sz="1800" b="1" dirty="0">
                <a:latin typeface="Consolas" panose="020B0609020204030204" pitchFamily="49" charset="0"/>
              </a:rPr>
              <a:t>&gt; </a:t>
            </a:r>
            <a:r>
              <a:rPr lang="en-US" sz="1800" b="0" dirty="0">
                <a:effectLst/>
                <a:latin typeface="+mn-lt"/>
              </a:rPr>
              <a:t>for formatting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nsolas" panose="020B0609020204030204" pitchFamily="49" charset="0"/>
              </a:rPr>
              <a:t>std::format </a:t>
            </a:r>
            <a:r>
              <a:rPr lang="en-US" sz="1800" b="0" dirty="0">
                <a:effectLst/>
                <a:latin typeface="+mn-lt"/>
              </a:rPr>
              <a:t>– more on this later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553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65191-90D6-EB03-A788-9CD34C46E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Recap: Classic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D0D2-E9EA-C361-7AC6-FABE86BA65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1800" b="1" dirty="0"/>
              <a:t>C++ until 2011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with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Obsessed with knowing </a:t>
            </a:r>
            <a:r>
              <a:rPr lang="en-US" b="1" dirty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Heavy reliance upon pointers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 memory management with "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" and "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Tricky passing large objects around.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07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BA44F-E0EB-81C9-6CFC-162A7D813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Recap: Modern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F86D7-8585-EF9A-8DE5-7058FB6AD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800" b="1" dirty="0"/>
              <a:t>C++ since 2011</a:t>
            </a:r>
          </a:p>
          <a:p>
            <a:endParaRPr lang="en-US" dirty="0"/>
          </a:p>
          <a:p>
            <a:r>
              <a:rPr lang="en-US" dirty="0"/>
              <a:t>A new approach to programming</a:t>
            </a:r>
          </a:p>
          <a:p>
            <a:endParaRPr lang="en-US" dirty="0"/>
          </a:p>
          <a:p>
            <a:r>
              <a:rPr lang="en-US" b="1" dirty="0"/>
              <a:t>ISO C++ Core Guidelines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focus on memory management, resource management, interfaces, and concurrency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just new features!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Focused on expressiveness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Preference for hiding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 lifetime management - rare use of "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" and "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Zero-cost passing of large objects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30853-9579-2968-6B76-6C63A288C9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auto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346B-E769-F412-2B17-FF190159AD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2826" y="791185"/>
            <a:ext cx="6162674" cy="1589158"/>
          </a:xfrm>
          <a:solidFill>
            <a:srgbClr val="000000"/>
          </a:solidFill>
        </p:spPr>
        <p:txBody>
          <a:bodyPr/>
          <a:lstStyle/>
          <a:p>
            <a:r>
              <a:rPr lang="en-GB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 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 = 10;</a:t>
            </a:r>
          </a:p>
          <a:p>
            <a:r>
              <a:rPr lang="en-GB" sz="1800" dirty="0">
                <a:solidFill>
                  <a:srgbClr val="569CD6"/>
                </a:solidFill>
                <a:latin typeface="Consolas" panose="020B0609020204030204" pitchFamily="49" charset="0"/>
              </a:rPr>
              <a:t>auto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myLambda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[](</a:t>
            </a:r>
            <a:r>
              <a:rPr lang="en-GB" sz="1800" b="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x) { </a:t>
            </a:r>
            <a:r>
              <a:rPr lang="en-GB" sz="1800" dirty="0">
                <a:solidFill>
                  <a:srgbClr val="569CD6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x + 1; };</a:t>
            </a:r>
          </a:p>
          <a:p>
            <a:r>
              <a:rPr lang="en-GB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make_drink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"Coffee"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drinkView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myDrink</a:t>
            </a:r>
            <a:r>
              <a:rPr lang="en-GB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9AB46-6A37-8876-860E-AA64895406C8}"/>
              </a:ext>
            </a:extLst>
          </p:cNvPr>
          <p:cNvSpPr txBox="1"/>
          <p:nvPr/>
        </p:nvSpPr>
        <p:spPr>
          <a:xfrm>
            <a:off x="4783138" y="2725983"/>
            <a:ext cx="6984390" cy="230832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sz="1600" b="1" dirty="0"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effectLst/>
              </a:rPr>
              <a:t> keyword deduces a copy-type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Infers type based on its initializer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Add reference and / or const if we wish</a:t>
            </a:r>
          </a:p>
          <a:p>
            <a:br>
              <a:rPr lang="en-US" sz="1600" b="0" dirty="0">
                <a:effectLst/>
              </a:rPr>
            </a:br>
            <a:endParaRPr lang="en-US" sz="1600" b="0" dirty="0">
              <a:effectLst/>
            </a:endParaRPr>
          </a:p>
          <a:p>
            <a:r>
              <a:rPr lang="en-US" sz="1600" b="1" dirty="0">
                <a:effectLst/>
              </a:rPr>
              <a:t>Programmer-Types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IHA - I Hate Auto (Classic programmers)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AAA - Almost Always Auto (Many modern C++ programmers)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AA - Always Auto (ISO Standard Committee's aim)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F24F44-9FE9-98C7-4ECB-0C631955269C}"/>
              </a:ext>
            </a:extLst>
          </p:cNvPr>
          <p:cNvGrpSpPr/>
          <p:nvPr/>
        </p:nvGrpSpPr>
        <p:grpSpPr>
          <a:xfrm>
            <a:off x="4783138" y="5634032"/>
            <a:ext cx="868361" cy="460412"/>
            <a:chOff x="11183938" y="1821377"/>
            <a:chExt cx="868361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085DD3E-9E04-3774-CBA1-BEA0491B8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091448-2339-4647-91AD-020E88F5CE0E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n-lt"/>
                </a:rPr>
                <a:t>11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92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6ED23-19D6-5EAC-E6C4-BFFFA7DC05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GB" cap="none" dirty="0"/>
              <a:t>Execution Flow (logical)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86608-E1C1-3361-6264-81283ED310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56138" y="295884"/>
            <a:ext cx="6900862" cy="4094163"/>
          </a:xfrm>
        </p:spPr>
        <p:txBody>
          <a:bodyPr/>
          <a:lstStyle/>
          <a:p>
            <a:r>
              <a:rPr lang="en-GB" dirty="0"/>
              <a:t>In Software Engineering we’re used to saying C++’s </a:t>
            </a:r>
            <a:r>
              <a:rPr lang="en-GB" b="1" dirty="0">
                <a:highlight>
                  <a:srgbClr val="00EDB5"/>
                </a:highlight>
              </a:rPr>
              <a:t>main() </a:t>
            </a:r>
            <a:r>
              <a:rPr lang="en-GB" dirty="0"/>
              <a:t>is the </a:t>
            </a:r>
            <a:r>
              <a:rPr lang="en-GB" b="1" dirty="0"/>
              <a:t>entry point </a:t>
            </a:r>
            <a:r>
              <a:rPr lang="en-GB" dirty="0"/>
              <a:t>to our program, but it’s really some distance in…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8F126E-5831-13BB-41FC-ABAB45A85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249233"/>
              </p:ext>
            </p:extLst>
          </p:nvPr>
        </p:nvGraphicFramePr>
        <p:xfrm>
          <a:off x="4681538" y="1139215"/>
          <a:ext cx="687546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30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29EADE-9FE6-7D61-058B-8293A705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99" y="513373"/>
            <a:ext cx="7554117" cy="437612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24F66D-3A93-56C4-6461-F9708897C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C++ </a:t>
            </a:r>
            <a:r>
              <a:rPr lang="en-GB" cap="none" dirty="0"/>
              <a:t>Execution Flow (RE tool)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F98F44-B984-1251-0901-7D4D413D2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099" y="81573"/>
            <a:ext cx="1221037" cy="2242527"/>
          </a:xfrm>
          <a:prstGeom prst="rect">
            <a:avLst/>
          </a:prstGeom>
        </p:spPr>
      </p:pic>
      <p:pic>
        <p:nvPicPr>
          <p:cNvPr id="13" name="Picture 1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2D531AB-1054-5FB6-254E-9924A9560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116" y="4996220"/>
            <a:ext cx="3783099" cy="161585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E85D87-519C-B8BA-A3F5-5421A75ECCA6}"/>
              </a:ext>
            </a:extLst>
          </p:cNvPr>
          <p:cNvCxnSpPr>
            <a:cxnSpLocks/>
          </p:cNvCxnSpPr>
          <p:nvPr/>
        </p:nvCxnSpPr>
        <p:spPr>
          <a:xfrm>
            <a:off x="5066512" y="1500027"/>
            <a:ext cx="1202076" cy="287676"/>
          </a:xfrm>
          <a:prstGeom prst="straightConnector1">
            <a:avLst/>
          </a:prstGeom>
          <a:ln w="28575">
            <a:solidFill>
              <a:srgbClr val="F3622C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E1FDBF-D107-6C6B-FCA3-EC1E0145C6AE}"/>
              </a:ext>
            </a:extLst>
          </p:cNvPr>
          <p:cNvSpPr/>
          <p:nvPr/>
        </p:nvSpPr>
        <p:spPr>
          <a:xfrm>
            <a:off x="4510355" y="1500027"/>
            <a:ext cx="3513761" cy="4171307"/>
          </a:xfrm>
          <a:custGeom>
            <a:avLst/>
            <a:gdLst>
              <a:gd name="connsiteX0" fmla="*/ 451807 w 3431312"/>
              <a:gd name="connsiteY0" fmla="*/ 0 h 3915947"/>
              <a:gd name="connsiteX1" fmla="*/ 246323 w 3431312"/>
              <a:gd name="connsiteY1" fmla="*/ 3657600 h 3915947"/>
              <a:gd name="connsiteX2" fmla="*/ 3431312 w 3431312"/>
              <a:gd name="connsiteY2" fmla="*/ 3616503 h 391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31312" h="3915947">
                <a:moveTo>
                  <a:pt x="451807" y="0"/>
                </a:moveTo>
                <a:cubicBezTo>
                  <a:pt x="100773" y="1527425"/>
                  <a:pt x="-250261" y="3054850"/>
                  <a:pt x="246323" y="3657600"/>
                </a:cubicBezTo>
                <a:cubicBezTo>
                  <a:pt x="742907" y="4260351"/>
                  <a:pt x="3414189" y="3619928"/>
                  <a:pt x="3431312" y="3616503"/>
                </a:cubicBezTo>
              </a:path>
            </a:pathLst>
          </a:custGeom>
          <a:noFill/>
          <a:ln w="28575">
            <a:solidFill>
              <a:srgbClr val="F3622C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D81942-4F30-EEDD-6E60-77EBF4DC44A2}"/>
              </a:ext>
            </a:extLst>
          </p:cNvPr>
          <p:cNvSpPr/>
          <p:nvPr/>
        </p:nvSpPr>
        <p:spPr>
          <a:xfrm>
            <a:off x="8188503" y="5770099"/>
            <a:ext cx="3503488" cy="574527"/>
          </a:xfrm>
          <a:prstGeom prst="ellipse">
            <a:avLst/>
          </a:prstGeom>
          <a:noFill/>
          <a:ln w="19050">
            <a:solidFill>
              <a:srgbClr val="F3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A912DB-F615-BDC8-C90F-12125C4CCF4C}"/>
              </a:ext>
            </a:extLst>
          </p:cNvPr>
          <p:cNvCxnSpPr/>
          <p:nvPr/>
        </p:nvCxnSpPr>
        <p:spPr>
          <a:xfrm>
            <a:off x="9339209" y="6092575"/>
            <a:ext cx="0" cy="626724"/>
          </a:xfrm>
          <a:prstGeom prst="straightConnector1">
            <a:avLst/>
          </a:prstGeom>
          <a:ln w="28575">
            <a:solidFill>
              <a:srgbClr val="F3622C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0E1A8513-3E6C-9B25-E0A4-E1E77F469E80}"/>
              </a:ext>
            </a:extLst>
          </p:cNvPr>
          <p:cNvSpPr/>
          <p:nvPr/>
        </p:nvSpPr>
        <p:spPr>
          <a:xfrm>
            <a:off x="6810053" y="4215630"/>
            <a:ext cx="3731232" cy="673871"/>
          </a:xfrm>
          <a:prstGeom prst="ellipse">
            <a:avLst/>
          </a:prstGeom>
          <a:noFill/>
          <a:ln w="19050">
            <a:solidFill>
              <a:srgbClr val="F36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827A8C-E775-EAE4-A989-5CD2C64BB52D}"/>
              </a:ext>
            </a:extLst>
          </p:cNvPr>
          <p:cNvCxnSpPr>
            <a:cxnSpLocks/>
          </p:cNvCxnSpPr>
          <p:nvPr/>
        </p:nvCxnSpPr>
        <p:spPr>
          <a:xfrm>
            <a:off x="9185097" y="4520629"/>
            <a:ext cx="1643865" cy="0"/>
          </a:xfrm>
          <a:prstGeom prst="straightConnector1">
            <a:avLst/>
          </a:prstGeom>
          <a:ln w="28575">
            <a:solidFill>
              <a:srgbClr val="F3622C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4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14923</TotalTime>
  <Words>3349</Words>
  <Application>Microsoft Office PowerPoint</Application>
  <PresentationFormat>Widescreen</PresentationFormat>
  <Paragraphs>451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Söhne</vt:lpstr>
      <vt:lpstr>Wingdings</vt:lpstr>
      <vt:lpstr>Office Theme</vt:lpstr>
      <vt:lpstr>Advanced C++ Internals: Chapter 5:  C++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#5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1170</cp:revision>
  <cp:lastPrinted>2019-07-11T13:24:49Z</cp:lastPrinted>
  <dcterms:created xsi:type="dcterms:W3CDTF">2019-07-10T13:11:53Z</dcterms:created>
  <dcterms:modified xsi:type="dcterms:W3CDTF">2024-10-03T14:44:43Z</dcterms:modified>
  <cp:category/>
</cp:coreProperties>
</file>